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4" r:id="rId9"/>
    <p:sldId id="265" r:id="rId10"/>
    <p:sldId id="266" r:id="rId11"/>
    <p:sldId id="269" r:id="rId12"/>
    <p:sldId id="275" r:id="rId13"/>
    <p:sldId id="276" r:id="rId14"/>
    <p:sldId id="277" r:id="rId15"/>
    <p:sldId id="278" r:id="rId16"/>
    <p:sldId id="294" r:id="rId17"/>
    <p:sldId id="295" r:id="rId18"/>
    <p:sldId id="297" r:id="rId19"/>
    <p:sldId id="299" r:id="rId20"/>
    <p:sldId id="300" r:id="rId21"/>
    <p:sldId id="304" r:id="rId22"/>
    <p:sldId id="303" r:id="rId23"/>
    <p:sldId id="305" r:id="rId24"/>
    <p:sldId id="307" r:id="rId25"/>
    <p:sldId id="308" r:id="rId26"/>
    <p:sldId id="279" r:id="rId27"/>
    <p:sldId id="309" r:id="rId28"/>
    <p:sldId id="310" r:id="rId29"/>
    <p:sldId id="311" r:id="rId30"/>
    <p:sldId id="312" r:id="rId31"/>
    <p:sldId id="313" r:id="rId32"/>
    <p:sldId id="332" r:id="rId33"/>
    <p:sldId id="330" r:id="rId34"/>
    <p:sldId id="314" r:id="rId35"/>
    <p:sldId id="315" r:id="rId36"/>
    <p:sldId id="316" r:id="rId37"/>
    <p:sldId id="317" r:id="rId38"/>
    <p:sldId id="321" r:id="rId39"/>
    <p:sldId id="322" r:id="rId40"/>
    <p:sldId id="323" r:id="rId41"/>
    <p:sldId id="324" r:id="rId42"/>
    <p:sldId id="325" r:id="rId43"/>
    <p:sldId id="328" r:id="rId44"/>
    <p:sldId id="280" r:id="rId45"/>
    <p:sldId id="281" r:id="rId46"/>
    <p:sldId id="282" r:id="rId47"/>
    <p:sldId id="283" r:id="rId48"/>
    <p:sldId id="285" r:id="rId49"/>
    <p:sldId id="287" r:id="rId50"/>
    <p:sldId id="288" r:id="rId51"/>
    <p:sldId id="289" r:id="rId52"/>
    <p:sldId id="291" r:id="rId53"/>
    <p:sldId id="292" r:id="rId54"/>
  </p:sldIdLst>
  <p:sldSz cx="9144000" cy="6858000" type="screen4x3"/>
  <p:notesSz cx="6858000" cy="9144000"/>
  <p:defaultTextStyle>
    <a:defPPr>
      <a:defRPr lang="es-MX"/>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39" autoAdjust="0"/>
    <p:restoredTop sz="94660"/>
  </p:normalViewPr>
  <p:slideViewPr>
    <p:cSldViewPr>
      <p:cViewPr varScale="1">
        <p:scale>
          <a:sx n="128" d="100"/>
          <a:sy n="128" d="100"/>
        </p:scale>
        <p:origin x="216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3" d="100"/>
          <a:sy n="103" d="100"/>
        </p:scale>
        <p:origin x="-278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6A58B7EA-32DF-F92B-0305-16399641B38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MX"/>
          </a:p>
        </p:txBody>
      </p:sp>
      <p:sp>
        <p:nvSpPr>
          <p:cNvPr id="3" name="2 Marcador de fecha">
            <a:extLst>
              <a:ext uri="{FF2B5EF4-FFF2-40B4-BE49-F238E27FC236}">
                <a16:creationId xmlns:a16="http://schemas.microsoft.com/office/drawing/2014/main" id="{6F78448A-4977-5206-9181-D1599AEE886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2DD4F927-4BEB-D748-9E8D-81DC2E857E26}" type="datetimeFigureOut">
              <a:rPr lang="es-MX"/>
              <a:pPr>
                <a:defRPr/>
              </a:pPr>
              <a:t>08/10/23</a:t>
            </a:fld>
            <a:endParaRPr lang="es-MX"/>
          </a:p>
        </p:txBody>
      </p:sp>
      <p:sp>
        <p:nvSpPr>
          <p:cNvPr id="4" name="3 Marcador de imagen de diapositiva">
            <a:extLst>
              <a:ext uri="{FF2B5EF4-FFF2-40B4-BE49-F238E27FC236}">
                <a16:creationId xmlns:a16="http://schemas.microsoft.com/office/drawing/2014/main" id="{0CF3AF82-8AF6-AA9D-57CA-95E9B94A5A7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4 Marcador de notas">
            <a:extLst>
              <a:ext uri="{FF2B5EF4-FFF2-40B4-BE49-F238E27FC236}">
                <a16:creationId xmlns:a16="http://schemas.microsoft.com/office/drawing/2014/main" id="{5E1A4D1C-B5E5-1D90-BFA5-DEAF3A832BE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MX" noProof="0"/>
          </a:p>
        </p:txBody>
      </p:sp>
      <p:sp>
        <p:nvSpPr>
          <p:cNvPr id="6" name="5 Marcador de pie de página">
            <a:extLst>
              <a:ext uri="{FF2B5EF4-FFF2-40B4-BE49-F238E27FC236}">
                <a16:creationId xmlns:a16="http://schemas.microsoft.com/office/drawing/2014/main" id="{08744515-C3D8-394C-A5E6-A7E97C26805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MX"/>
          </a:p>
        </p:txBody>
      </p:sp>
      <p:sp>
        <p:nvSpPr>
          <p:cNvPr id="7" name="6 Marcador de número de diapositiva">
            <a:extLst>
              <a:ext uri="{FF2B5EF4-FFF2-40B4-BE49-F238E27FC236}">
                <a16:creationId xmlns:a16="http://schemas.microsoft.com/office/drawing/2014/main" id="{1ACDDD37-4690-3C50-5A9A-4191D6D5381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13CB938-1169-CF4C-A8FB-1FEDB0D2255D}" type="slidenum">
              <a:rPr lang="es-MX" altLang="en-US"/>
              <a:pPr/>
              <a:t>‹#›</a:t>
            </a:fld>
            <a:endParaRPr lang="es-MX"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2C394223-E21E-2C2A-AF6B-4EF598B78CD9}"/>
              </a:ext>
            </a:extLst>
          </p:cNvPr>
          <p:cNvSpPr>
            <a:spLocks noChangeArrowheads="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a:extLst>
              <a:ext uri="{FF2B5EF4-FFF2-40B4-BE49-F238E27FC236}">
                <a16:creationId xmlns:a16="http://schemas.microsoft.com/office/drawing/2014/main" id="{084D38D7-DD23-F233-4C2F-9B9176133C7E}"/>
              </a:ext>
            </a:extLst>
          </p:cNvPr>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4 Marcador de número de diapositiva">
            <a:extLst>
              <a:ext uri="{FF2B5EF4-FFF2-40B4-BE49-F238E27FC236}">
                <a16:creationId xmlns:a16="http://schemas.microsoft.com/office/drawing/2014/main" id="{1F637705-609D-A712-BA4F-F2C08878B5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fld id="{082BF920-2FE8-7047-A318-5089515BA329}" type="slidenum">
              <a:rPr lang="es-MX" altLang="en-US">
                <a:latin typeface="Times New Roman" panose="02020603050405020304" pitchFamily="18" charset="0"/>
              </a:rPr>
              <a:pPr eaLnBrk="0" hangingPunct="0"/>
              <a:t>21</a:t>
            </a:fld>
            <a:endParaRPr lang="es-ES_tradnl" altLang="en-US">
              <a:latin typeface="Times New Roman" panose="02020603050405020304" pitchFamily="18" charset="0"/>
            </a:endParaRPr>
          </a:p>
        </p:txBody>
      </p:sp>
      <p:sp>
        <p:nvSpPr>
          <p:cNvPr id="67587" name="145409 Marcador de imagen de diapositiva">
            <a:extLst>
              <a:ext uri="{FF2B5EF4-FFF2-40B4-BE49-F238E27FC236}">
                <a16:creationId xmlns:a16="http://schemas.microsoft.com/office/drawing/2014/main" id="{7EEB43D5-A2D9-C133-EEDF-30F6A49819A9}"/>
              </a:ext>
            </a:extLst>
          </p:cNvPr>
          <p:cNvSpPr>
            <a:spLocks noGrp="1" noRot="1" noChangeAspect="1" noChangeArrowheads="1" noTextEdit="1"/>
          </p:cNvSpPr>
          <p:nvPr>
            <p:ph type="sldImg"/>
          </p:nvPr>
        </p:nvSpPr>
        <p:spPr bwMode="auto">
          <a:noFill/>
          <a:ln w="9525"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7588" name="145410 Marcador de notas">
            <a:extLst>
              <a:ext uri="{FF2B5EF4-FFF2-40B4-BE49-F238E27FC236}">
                <a16:creationId xmlns:a16="http://schemas.microsoft.com/office/drawing/2014/main" id="{9ABD3164-8FD1-A05E-5A49-2BA9D19C8840}"/>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wrap="square" numCol="1" anchor="t" anchorCtr="0" compatLnSpc="1">
            <a:prstTxWarp prst="textNoShape">
              <a:avLst/>
            </a:prstTxWarp>
          </a:bodyPr>
          <a:lstStyle/>
          <a:p>
            <a:pPr eaLnBrk="0" hangingPunct="0"/>
            <a:endParaRPr lang="es-ES_tradnl" altLang="en-US">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4 Marcador de número de diapositiva">
            <a:extLst>
              <a:ext uri="{FF2B5EF4-FFF2-40B4-BE49-F238E27FC236}">
                <a16:creationId xmlns:a16="http://schemas.microsoft.com/office/drawing/2014/main" id="{19370C4A-9555-7079-6AAD-C18453F39B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fld id="{94119C52-E200-2749-AA28-D93F58DB2AD3}" type="slidenum">
              <a:rPr lang="es-MX" altLang="en-US">
                <a:latin typeface="Times New Roman" panose="02020603050405020304" pitchFamily="18" charset="0"/>
              </a:rPr>
              <a:pPr eaLnBrk="0" hangingPunct="0"/>
              <a:t>22</a:t>
            </a:fld>
            <a:endParaRPr lang="es-ES_tradnl" altLang="en-US">
              <a:latin typeface="Times New Roman" panose="02020603050405020304" pitchFamily="18" charset="0"/>
            </a:endParaRPr>
          </a:p>
        </p:txBody>
      </p:sp>
      <p:sp>
        <p:nvSpPr>
          <p:cNvPr id="66563" name="153601 Marcador de imagen de diapositiva">
            <a:extLst>
              <a:ext uri="{FF2B5EF4-FFF2-40B4-BE49-F238E27FC236}">
                <a16:creationId xmlns:a16="http://schemas.microsoft.com/office/drawing/2014/main" id="{7AC83764-1214-8DE8-C86C-0F5B5C0DA21E}"/>
              </a:ext>
            </a:extLst>
          </p:cNvPr>
          <p:cNvSpPr>
            <a:spLocks noGrp="1" noRot="1" noChangeAspect="1" noChangeArrowheads="1" noTextEdit="1"/>
          </p:cNvSpPr>
          <p:nvPr>
            <p:ph type="sldImg"/>
          </p:nvPr>
        </p:nvSpPr>
        <p:spPr bwMode="auto">
          <a:noFill/>
          <a:ln w="9525"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6564" name="153602 Marcador de notas">
            <a:extLst>
              <a:ext uri="{FF2B5EF4-FFF2-40B4-BE49-F238E27FC236}">
                <a16:creationId xmlns:a16="http://schemas.microsoft.com/office/drawing/2014/main" id="{693F4041-8670-5D71-D1AF-C6075A0D6D4A}"/>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type="none" w="med" len="med"/>
                <a:tailEnd type="none" w="med" len="med"/>
              </a14:hiddenLine>
            </a:ext>
          </a:extLst>
        </p:spPr>
        <p:txBody>
          <a:bodyPr wrap="square" numCol="1" anchor="t" anchorCtr="0" compatLnSpc="1">
            <a:prstTxWarp prst="textNoShape">
              <a:avLst/>
            </a:prstTxWarp>
          </a:bodyPr>
          <a:lstStyle/>
          <a:p>
            <a:pPr eaLnBrk="0" hangingPunct="0"/>
            <a:endParaRPr lang="es-ES_tradnl"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a:extLst>
              <a:ext uri="{FF2B5EF4-FFF2-40B4-BE49-F238E27FC236}">
                <a16:creationId xmlns:a16="http://schemas.microsoft.com/office/drawing/2014/main" id="{6EDB2CF1-2C7A-3055-70D8-2A9A63E200DC}"/>
              </a:ext>
            </a:extLst>
          </p:cNvPr>
          <p:cNvSpPr>
            <a:spLocks noGrp="1"/>
          </p:cNvSpPr>
          <p:nvPr>
            <p:ph type="dt" sz="half" idx="10"/>
          </p:nvPr>
        </p:nvSpPr>
        <p:spPr/>
        <p:txBody>
          <a:bodyPr/>
          <a:lstStyle>
            <a:lvl1pPr>
              <a:defRPr/>
            </a:lvl1pPr>
          </a:lstStyle>
          <a:p>
            <a:pPr>
              <a:defRPr/>
            </a:pPr>
            <a:fld id="{0FEFACEC-C38B-5F4D-9D27-FDC80D8B7980}" type="datetimeFigureOut">
              <a:rPr lang="es-MX"/>
              <a:pPr>
                <a:defRPr/>
              </a:pPr>
              <a:t>08/10/23</a:t>
            </a:fld>
            <a:endParaRPr lang="es-MX"/>
          </a:p>
        </p:txBody>
      </p:sp>
      <p:sp>
        <p:nvSpPr>
          <p:cNvPr id="5" name="4 Marcador de pie de página">
            <a:extLst>
              <a:ext uri="{FF2B5EF4-FFF2-40B4-BE49-F238E27FC236}">
                <a16:creationId xmlns:a16="http://schemas.microsoft.com/office/drawing/2014/main" id="{8090E99D-7CCF-57CB-FABA-E3E7BBDEB47A}"/>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66E53CBC-9250-A627-C9AD-AE16358156CD}"/>
              </a:ext>
            </a:extLst>
          </p:cNvPr>
          <p:cNvSpPr>
            <a:spLocks noGrp="1"/>
          </p:cNvSpPr>
          <p:nvPr>
            <p:ph type="sldNum" sz="quarter" idx="12"/>
          </p:nvPr>
        </p:nvSpPr>
        <p:spPr/>
        <p:txBody>
          <a:bodyPr/>
          <a:lstStyle>
            <a:lvl1pPr>
              <a:defRPr/>
            </a:lvl1pPr>
          </a:lstStyle>
          <a:p>
            <a:fld id="{2DF570CE-F4B3-CD4A-9CDE-F0497AF5CE3D}" type="slidenum">
              <a:rPr lang="es-MX" altLang="en-US"/>
              <a:pPr/>
              <a:t>‹#›</a:t>
            </a:fld>
            <a:endParaRPr lang="es-MX" altLang="en-US"/>
          </a:p>
        </p:txBody>
      </p:sp>
    </p:spTree>
    <p:extLst>
      <p:ext uri="{BB962C8B-B14F-4D97-AF65-F5344CB8AC3E}">
        <p14:creationId xmlns:p14="http://schemas.microsoft.com/office/powerpoint/2010/main" val="768936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a:ext uri="{FF2B5EF4-FFF2-40B4-BE49-F238E27FC236}">
                <a16:creationId xmlns:a16="http://schemas.microsoft.com/office/drawing/2014/main" id="{1961633D-E69C-374E-FB93-8DAA2F3E4067}"/>
              </a:ext>
            </a:extLst>
          </p:cNvPr>
          <p:cNvSpPr>
            <a:spLocks noGrp="1"/>
          </p:cNvSpPr>
          <p:nvPr>
            <p:ph type="dt" sz="half" idx="10"/>
          </p:nvPr>
        </p:nvSpPr>
        <p:spPr/>
        <p:txBody>
          <a:bodyPr/>
          <a:lstStyle>
            <a:lvl1pPr>
              <a:defRPr/>
            </a:lvl1pPr>
          </a:lstStyle>
          <a:p>
            <a:pPr>
              <a:defRPr/>
            </a:pPr>
            <a:fld id="{6D173A95-130E-CD49-8902-B02030953ECD}" type="datetimeFigureOut">
              <a:rPr lang="es-MX"/>
              <a:pPr>
                <a:defRPr/>
              </a:pPr>
              <a:t>08/10/23</a:t>
            </a:fld>
            <a:endParaRPr lang="es-MX"/>
          </a:p>
        </p:txBody>
      </p:sp>
      <p:sp>
        <p:nvSpPr>
          <p:cNvPr id="5" name="4 Marcador de pie de página">
            <a:extLst>
              <a:ext uri="{FF2B5EF4-FFF2-40B4-BE49-F238E27FC236}">
                <a16:creationId xmlns:a16="http://schemas.microsoft.com/office/drawing/2014/main" id="{2ECBADB1-7760-686F-D782-88A7155CE552}"/>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D3A93F65-C619-A004-9729-87959BDF39CA}"/>
              </a:ext>
            </a:extLst>
          </p:cNvPr>
          <p:cNvSpPr>
            <a:spLocks noGrp="1"/>
          </p:cNvSpPr>
          <p:nvPr>
            <p:ph type="sldNum" sz="quarter" idx="12"/>
          </p:nvPr>
        </p:nvSpPr>
        <p:spPr/>
        <p:txBody>
          <a:bodyPr/>
          <a:lstStyle>
            <a:lvl1pPr>
              <a:defRPr/>
            </a:lvl1pPr>
          </a:lstStyle>
          <a:p>
            <a:fld id="{446E4F98-CCD1-4A49-9ED9-35FAE2A12E2A}" type="slidenum">
              <a:rPr lang="es-MX" altLang="en-US"/>
              <a:pPr/>
              <a:t>‹#›</a:t>
            </a:fld>
            <a:endParaRPr lang="es-MX" altLang="en-US"/>
          </a:p>
        </p:txBody>
      </p:sp>
    </p:spTree>
    <p:extLst>
      <p:ext uri="{BB962C8B-B14F-4D97-AF65-F5344CB8AC3E}">
        <p14:creationId xmlns:p14="http://schemas.microsoft.com/office/powerpoint/2010/main" val="241788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a:ext uri="{FF2B5EF4-FFF2-40B4-BE49-F238E27FC236}">
                <a16:creationId xmlns:a16="http://schemas.microsoft.com/office/drawing/2014/main" id="{16AF404B-2001-AB6D-3E23-18C32A133A08}"/>
              </a:ext>
            </a:extLst>
          </p:cNvPr>
          <p:cNvSpPr>
            <a:spLocks noGrp="1"/>
          </p:cNvSpPr>
          <p:nvPr>
            <p:ph type="dt" sz="half" idx="10"/>
          </p:nvPr>
        </p:nvSpPr>
        <p:spPr/>
        <p:txBody>
          <a:bodyPr/>
          <a:lstStyle>
            <a:lvl1pPr>
              <a:defRPr/>
            </a:lvl1pPr>
          </a:lstStyle>
          <a:p>
            <a:pPr>
              <a:defRPr/>
            </a:pPr>
            <a:fld id="{012C4FDC-033E-B042-B180-F26DE2DDD4EE}" type="datetimeFigureOut">
              <a:rPr lang="es-MX"/>
              <a:pPr>
                <a:defRPr/>
              </a:pPr>
              <a:t>08/10/23</a:t>
            </a:fld>
            <a:endParaRPr lang="es-MX"/>
          </a:p>
        </p:txBody>
      </p:sp>
      <p:sp>
        <p:nvSpPr>
          <p:cNvPr id="5" name="4 Marcador de pie de página">
            <a:extLst>
              <a:ext uri="{FF2B5EF4-FFF2-40B4-BE49-F238E27FC236}">
                <a16:creationId xmlns:a16="http://schemas.microsoft.com/office/drawing/2014/main" id="{CEC5042F-9158-A106-D6AE-F7E0CB054B3D}"/>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D44C22F1-791B-9550-7EEE-7A799D61DDB1}"/>
              </a:ext>
            </a:extLst>
          </p:cNvPr>
          <p:cNvSpPr>
            <a:spLocks noGrp="1"/>
          </p:cNvSpPr>
          <p:nvPr>
            <p:ph type="sldNum" sz="quarter" idx="12"/>
          </p:nvPr>
        </p:nvSpPr>
        <p:spPr/>
        <p:txBody>
          <a:bodyPr/>
          <a:lstStyle>
            <a:lvl1pPr>
              <a:defRPr/>
            </a:lvl1pPr>
          </a:lstStyle>
          <a:p>
            <a:fld id="{032151B1-B11B-864E-BACC-44D75C2C876B}" type="slidenum">
              <a:rPr lang="es-MX" altLang="en-US"/>
              <a:pPr/>
              <a:t>‹#›</a:t>
            </a:fld>
            <a:endParaRPr lang="es-MX" altLang="en-US"/>
          </a:p>
        </p:txBody>
      </p:sp>
    </p:spTree>
    <p:extLst>
      <p:ext uri="{BB962C8B-B14F-4D97-AF65-F5344CB8AC3E}">
        <p14:creationId xmlns:p14="http://schemas.microsoft.com/office/powerpoint/2010/main" val="2686900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lstStyle/>
          <a:p>
            <a:r>
              <a:rPr lang="es-ES"/>
              <a:t>Haga clic para modificar el estilo de título del patrón</a:t>
            </a:r>
            <a:endParaRPr lang="es-MX"/>
          </a:p>
        </p:txBody>
      </p:sp>
      <p:sp>
        <p:nvSpPr>
          <p:cNvPr id="3" name="2 Marcador de texto"/>
          <p:cNvSpPr>
            <a:spLocks noGrp="1"/>
          </p:cNvSpPr>
          <p:nvPr>
            <p:ph type="body" sz="half" idx="1"/>
          </p:nvPr>
        </p:nvSpPr>
        <p:spPr>
          <a:xfrm>
            <a:off x="685800" y="1981200"/>
            <a:ext cx="3810000" cy="4114800"/>
          </a:xfrm>
        </p:spPr>
        <p:txBody>
          <a:bodyPr rtlCol="0"/>
          <a:lstStyle/>
          <a:p>
            <a:pPr lvl="0"/>
            <a:r>
              <a:rPr lang="es-ES"/>
              <a:t>Haga clic para modificar el estilo de texto del patrón</a:t>
            </a:r>
            <a:endParaRPr lang="es-MX"/>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imágenes prediseñadas"/>
          <p:cNvSpPr>
            <a:spLocks noGrp="1"/>
          </p:cNvSpPr>
          <p:nvPr>
            <p:ph type="clipArt" sz="half" idx="2"/>
          </p:nvPr>
        </p:nvSpPr>
        <p:spPr>
          <a:xfrm>
            <a:off x="4648200" y="1981200"/>
            <a:ext cx="3810000" cy="4114800"/>
          </a:xfrm>
        </p:spPr>
        <p:txBody>
          <a:bodyPr rtlCol="0">
            <a:normAutofit/>
          </a:bodyPr>
          <a:lstStyle/>
          <a:p>
            <a:pPr lvl="0"/>
            <a:endParaRPr lang="es-MX" noProof="0"/>
          </a:p>
        </p:txBody>
      </p:sp>
      <p:sp>
        <p:nvSpPr>
          <p:cNvPr id="5" name="4 Marcador de fecha">
            <a:extLst>
              <a:ext uri="{FF2B5EF4-FFF2-40B4-BE49-F238E27FC236}">
                <a16:creationId xmlns:a16="http://schemas.microsoft.com/office/drawing/2014/main" id="{1C231170-2063-7CDB-83AF-4506A3BDCDA0}"/>
              </a:ext>
            </a:extLst>
          </p:cNvPr>
          <p:cNvSpPr>
            <a:spLocks noGrp="1"/>
          </p:cNvSpPr>
          <p:nvPr>
            <p:ph type="dt" sz="half" idx="10"/>
          </p:nvPr>
        </p:nvSpPr>
        <p:spPr/>
        <p:txBody>
          <a:bodyPr/>
          <a:lstStyle>
            <a:lvl1pPr>
              <a:defRPr/>
            </a:lvl1pPr>
          </a:lstStyle>
          <a:p>
            <a:pPr>
              <a:defRPr/>
            </a:pPr>
            <a:endParaRPr lang="es-MX"/>
          </a:p>
        </p:txBody>
      </p:sp>
      <p:sp>
        <p:nvSpPr>
          <p:cNvPr id="6" name="5 Marcador de pie de página">
            <a:extLst>
              <a:ext uri="{FF2B5EF4-FFF2-40B4-BE49-F238E27FC236}">
                <a16:creationId xmlns:a16="http://schemas.microsoft.com/office/drawing/2014/main" id="{10844546-8888-947C-B72E-A27F48234E5D}"/>
              </a:ext>
            </a:extLst>
          </p:cNvPr>
          <p:cNvSpPr>
            <a:spLocks noGrp="1"/>
          </p:cNvSpPr>
          <p:nvPr>
            <p:ph type="ftr" sz="quarter" idx="11"/>
          </p:nvPr>
        </p:nvSpPr>
        <p:spPr/>
        <p:txBody>
          <a:bodyPr/>
          <a:lstStyle>
            <a:lvl1pPr>
              <a:defRPr/>
            </a:lvl1pPr>
          </a:lstStyle>
          <a:p>
            <a:pPr>
              <a:defRPr/>
            </a:pPr>
            <a:endParaRPr lang="es-MX"/>
          </a:p>
        </p:txBody>
      </p:sp>
      <p:sp>
        <p:nvSpPr>
          <p:cNvPr id="7" name="6 Marcador de número de diapositiva">
            <a:extLst>
              <a:ext uri="{FF2B5EF4-FFF2-40B4-BE49-F238E27FC236}">
                <a16:creationId xmlns:a16="http://schemas.microsoft.com/office/drawing/2014/main" id="{64BAB4A7-4178-B79B-B416-9181128E1616}"/>
              </a:ext>
            </a:extLst>
          </p:cNvPr>
          <p:cNvSpPr>
            <a:spLocks noGrp="1"/>
          </p:cNvSpPr>
          <p:nvPr>
            <p:ph type="sldNum" sz="quarter" idx="12"/>
          </p:nvPr>
        </p:nvSpPr>
        <p:spPr/>
        <p:txBody>
          <a:bodyPr/>
          <a:lstStyle>
            <a:lvl1pPr>
              <a:defRPr/>
            </a:lvl1pPr>
          </a:lstStyle>
          <a:p>
            <a:fld id="{01C497D6-AF17-3A4A-8814-664CCB87D577}" type="slidenum">
              <a:rPr lang="es-MX" altLang="en-US"/>
              <a:pPr/>
              <a:t>‹#›</a:t>
            </a:fld>
            <a:endParaRPr lang="es-MX" altLang="en-US"/>
          </a:p>
        </p:txBody>
      </p:sp>
    </p:spTree>
    <p:extLst>
      <p:ext uri="{BB962C8B-B14F-4D97-AF65-F5344CB8AC3E}">
        <p14:creationId xmlns:p14="http://schemas.microsoft.com/office/powerpoint/2010/main" val="4089330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a:extLst>
              <a:ext uri="{FF2B5EF4-FFF2-40B4-BE49-F238E27FC236}">
                <a16:creationId xmlns:a16="http://schemas.microsoft.com/office/drawing/2014/main" id="{B6C629DC-BE54-1CF5-001B-8BDCB34D12B2}"/>
              </a:ext>
            </a:extLst>
          </p:cNvPr>
          <p:cNvSpPr>
            <a:spLocks noGrp="1"/>
          </p:cNvSpPr>
          <p:nvPr>
            <p:ph type="dt" sz="half" idx="10"/>
          </p:nvPr>
        </p:nvSpPr>
        <p:spPr/>
        <p:txBody>
          <a:bodyPr/>
          <a:lstStyle>
            <a:lvl1pPr>
              <a:defRPr/>
            </a:lvl1pPr>
          </a:lstStyle>
          <a:p>
            <a:pPr>
              <a:defRPr/>
            </a:pPr>
            <a:fld id="{E0888E25-CDB1-8447-B76C-87197DE881EC}" type="datetimeFigureOut">
              <a:rPr lang="es-MX"/>
              <a:pPr>
                <a:defRPr/>
              </a:pPr>
              <a:t>08/10/23</a:t>
            </a:fld>
            <a:endParaRPr lang="es-MX"/>
          </a:p>
        </p:txBody>
      </p:sp>
      <p:sp>
        <p:nvSpPr>
          <p:cNvPr id="5" name="4 Marcador de pie de página">
            <a:extLst>
              <a:ext uri="{FF2B5EF4-FFF2-40B4-BE49-F238E27FC236}">
                <a16:creationId xmlns:a16="http://schemas.microsoft.com/office/drawing/2014/main" id="{F3097291-B664-A19F-EEE3-B265DE7E8771}"/>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CABA50B2-4A15-48C4-4F1F-62A07BC97D93}"/>
              </a:ext>
            </a:extLst>
          </p:cNvPr>
          <p:cNvSpPr>
            <a:spLocks noGrp="1"/>
          </p:cNvSpPr>
          <p:nvPr>
            <p:ph type="sldNum" sz="quarter" idx="12"/>
          </p:nvPr>
        </p:nvSpPr>
        <p:spPr/>
        <p:txBody>
          <a:bodyPr/>
          <a:lstStyle>
            <a:lvl1pPr>
              <a:defRPr/>
            </a:lvl1pPr>
          </a:lstStyle>
          <a:p>
            <a:fld id="{7B446274-5085-5B40-A1E1-1ECB9EE4E3D2}" type="slidenum">
              <a:rPr lang="es-MX" altLang="en-US"/>
              <a:pPr/>
              <a:t>‹#›</a:t>
            </a:fld>
            <a:endParaRPr lang="es-MX" altLang="en-US"/>
          </a:p>
        </p:txBody>
      </p:sp>
    </p:spTree>
    <p:extLst>
      <p:ext uri="{BB962C8B-B14F-4D97-AF65-F5344CB8AC3E}">
        <p14:creationId xmlns:p14="http://schemas.microsoft.com/office/powerpoint/2010/main" val="46014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a:extLst>
              <a:ext uri="{FF2B5EF4-FFF2-40B4-BE49-F238E27FC236}">
                <a16:creationId xmlns:a16="http://schemas.microsoft.com/office/drawing/2014/main" id="{7C83DB23-5F08-F22C-5C3C-22A076113BDE}"/>
              </a:ext>
            </a:extLst>
          </p:cNvPr>
          <p:cNvSpPr>
            <a:spLocks noGrp="1"/>
          </p:cNvSpPr>
          <p:nvPr>
            <p:ph type="dt" sz="half" idx="10"/>
          </p:nvPr>
        </p:nvSpPr>
        <p:spPr/>
        <p:txBody>
          <a:bodyPr/>
          <a:lstStyle>
            <a:lvl1pPr>
              <a:defRPr/>
            </a:lvl1pPr>
          </a:lstStyle>
          <a:p>
            <a:pPr>
              <a:defRPr/>
            </a:pPr>
            <a:fld id="{4B50A8ED-68C5-794A-A9DE-AC9BDCCC7741}" type="datetimeFigureOut">
              <a:rPr lang="es-MX"/>
              <a:pPr>
                <a:defRPr/>
              </a:pPr>
              <a:t>08/10/23</a:t>
            </a:fld>
            <a:endParaRPr lang="es-MX"/>
          </a:p>
        </p:txBody>
      </p:sp>
      <p:sp>
        <p:nvSpPr>
          <p:cNvPr id="5" name="4 Marcador de pie de página">
            <a:extLst>
              <a:ext uri="{FF2B5EF4-FFF2-40B4-BE49-F238E27FC236}">
                <a16:creationId xmlns:a16="http://schemas.microsoft.com/office/drawing/2014/main" id="{EAE0EBF9-64CF-07FA-E312-F7313687AFA9}"/>
              </a:ext>
            </a:extLst>
          </p:cNvPr>
          <p:cNvSpPr>
            <a:spLocks noGrp="1"/>
          </p:cNvSpPr>
          <p:nvPr>
            <p:ph type="ftr" sz="quarter" idx="11"/>
          </p:nvPr>
        </p:nvSpPr>
        <p:spPr/>
        <p:txBody>
          <a:bodyPr/>
          <a:lstStyle>
            <a:lvl1pPr>
              <a:defRPr/>
            </a:lvl1pPr>
          </a:lstStyle>
          <a:p>
            <a:pPr>
              <a:defRPr/>
            </a:pPr>
            <a:endParaRPr lang="es-MX"/>
          </a:p>
        </p:txBody>
      </p:sp>
      <p:sp>
        <p:nvSpPr>
          <p:cNvPr id="6" name="5 Marcador de número de diapositiva">
            <a:extLst>
              <a:ext uri="{FF2B5EF4-FFF2-40B4-BE49-F238E27FC236}">
                <a16:creationId xmlns:a16="http://schemas.microsoft.com/office/drawing/2014/main" id="{E59148AA-2C9B-4283-FB24-105C01AB6C6E}"/>
              </a:ext>
            </a:extLst>
          </p:cNvPr>
          <p:cNvSpPr>
            <a:spLocks noGrp="1"/>
          </p:cNvSpPr>
          <p:nvPr>
            <p:ph type="sldNum" sz="quarter" idx="12"/>
          </p:nvPr>
        </p:nvSpPr>
        <p:spPr/>
        <p:txBody>
          <a:bodyPr/>
          <a:lstStyle>
            <a:lvl1pPr>
              <a:defRPr/>
            </a:lvl1pPr>
          </a:lstStyle>
          <a:p>
            <a:fld id="{0E31E305-E3D3-1646-8058-899642E0FAC7}" type="slidenum">
              <a:rPr lang="es-MX" altLang="en-US"/>
              <a:pPr/>
              <a:t>‹#›</a:t>
            </a:fld>
            <a:endParaRPr lang="es-MX" altLang="en-US"/>
          </a:p>
        </p:txBody>
      </p:sp>
    </p:spTree>
    <p:extLst>
      <p:ext uri="{BB962C8B-B14F-4D97-AF65-F5344CB8AC3E}">
        <p14:creationId xmlns:p14="http://schemas.microsoft.com/office/powerpoint/2010/main" val="179668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3 Marcador de fecha">
            <a:extLst>
              <a:ext uri="{FF2B5EF4-FFF2-40B4-BE49-F238E27FC236}">
                <a16:creationId xmlns:a16="http://schemas.microsoft.com/office/drawing/2014/main" id="{E5B31095-C801-8C3E-4997-27A9544F9362}"/>
              </a:ext>
            </a:extLst>
          </p:cNvPr>
          <p:cNvSpPr>
            <a:spLocks noGrp="1"/>
          </p:cNvSpPr>
          <p:nvPr>
            <p:ph type="dt" sz="half" idx="10"/>
          </p:nvPr>
        </p:nvSpPr>
        <p:spPr/>
        <p:txBody>
          <a:bodyPr/>
          <a:lstStyle>
            <a:lvl1pPr>
              <a:defRPr/>
            </a:lvl1pPr>
          </a:lstStyle>
          <a:p>
            <a:pPr>
              <a:defRPr/>
            </a:pPr>
            <a:fld id="{1042BF3F-31C7-8E42-9E3B-19EBA1FD6A05}" type="datetimeFigureOut">
              <a:rPr lang="es-MX"/>
              <a:pPr>
                <a:defRPr/>
              </a:pPr>
              <a:t>08/10/23</a:t>
            </a:fld>
            <a:endParaRPr lang="es-MX"/>
          </a:p>
        </p:txBody>
      </p:sp>
      <p:sp>
        <p:nvSpPr>
          <p:cNvPr id="6" name="4 Marcador de pie de página">
            <a:extLst>
              <a:ext uri="{FF2B5EF4-FFF2-40B4-BE49-F238E27FC236}">
                <a16:creationId xmlns:a16="http://schemas.microsoft.com/office/drawing/2014/main" id="{5240375B-FE51-C33B-DE2F-A4EDDE8F6106}"/>
              </a:ext>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a:ext uri="{FF2B5EF4-FFF2-40B4-BE49-F238E27FC236}">
                <a16:creationId xmlns:a16="http://schemas.microsoft.com/office/drawing/2014/main" id="{0359A441-A8D1-9528-49B8-DF77BC449688}"/>
              </a:ext>
            </a:extLst>
          </p:cNvPr>
          <p:cNvSpPr>
            <a:spLocks noGrp="1"/>
          </p:cNvSpPr>
          <p:nvPr>
            <p:ph type="sldNum" sz="quarter" idx="12"/>
          </p:nvPr>
        </p:nvSpPr>
        <p:spPr/>
        <p:txBody>
          <a:bodyPr/>
          <a:lstStyle>
            <a:lvl1pPr>
              <a:defRPr/>
            </a:lvl1pPr>
          </a:lstStyle>
          <a:p>
            <a:fld id="{2C550100-79CC-734E-9F5C-2A0206323826}" type="slidenum">
              <a:rPr lang="es-MX" altLang="en-US"/>
              <a:pPr/>
              <a:t>‹#›</a:t>
            </a:fld>
            <a:endParaRPr lang="es-MX" altLang="en-US"/>
          </a:p>
        </p:txBody>
      </p:sp>
    </p:spTree>
    <p:extLst>
      <p:ext uri="{BB962C8B-B14F-4D97-AF65-F5344CB8AC3E}">
        <p14:creationId xmlns:p14="http://schemas.microsoft.com/office/powerpoint/2010/main" val="1949884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3 Marcador de fecha">
            <a:extLst>
              <a:ext uri="{FF2B5EF4-FFF2-40B4-BE49-F238E27FC236}">
                <a16:creationId xmlns:a16="http://schemas.microsoft.com/office/drawing/2014/main" id="{949D2EC9-A60D-3600-5CFA-EE01BCDD1668}"/>
              </a:ext>
            </a:extLst>
          </p:cNvPr>
          <p:cNvSpPr>
            <a:spLocks noGrp="1"/>
          </p:cNvSpPr>
          <p:nvPr>
            <p:ph type="dt" sz="half" idx="10"/>
          </p:nvPr>
        </p:nvSpPr>
        <p:spPr/>
        <p:txBody>
          <a:bodyPr/>
          <a:lstStyle>
            <a:lvl1pPr>
              <a:defRPr/>
            </a:lvl1pPr>
          </a:lstStyle>
          <a:p>
            <a:pPr>
              <a:defRPr/>
            </a:pPr>
            <a:fld id="{BB71E208-8C58-3949-9915-3C1E849DD5D9}" type="datetimeFigureOut">
              <a:rPr lang="es-MX"/>
              <a:pPr>
                <a:defRPr/>
              </a:pPr>
              <a:t>08/10/23</a:t>
            </a:fld>
            <a:endParaRPr lang="es-MX"/>
          </a:p>
        </p:txBody>
      </p:sp>
      <p:sp>
        <p:nvSpPr>
          <p:cNvPr id="8" name="4 Marcador de pie de página">
            <a:extLst>
              <a:ext uri="{FF2B5EF4-FFF2-40B4-BE49-F238E27FC236}">
                <a16:creationId xmlns:a16="http://schemas.microsoft.com/office/drawing/2014/main" id="{831D8F6E-B14E-3CE2-47B9-85A4B4F065EF}"/>
              </a:ext>
            </a:extLst>
          </p:cNvPr>
          <p:cNvSpPr>
            <a:spLocks noGrp="1"/>
          </p:cNvSpPr>
          <p:nvPr>
            <p:ph type="ftr" sz="quarter" idx="11"/>
          </p:nvPr>
        </p:nvSpPr>
        <p:spPr/>
        <p:txBody>
          <a:bodyPr/>
          <a:lstStyle>
            <a:lvl1pPr>
              <a:defRPr/>
            </a:lvl1pPr>
          </a:lstStyle>
          <a:p>
            <a:pPr>
              <a:defRPr/>
            </a:pPr>
            <a:endParaRPr lang="es-MX"/>
          </a:p>
        </p:txBody>
      </p:sp>
      <p:sp>
        <p:nvSpPr>
          <p:cNvPr id="9" name="5 Marcador de número de diapositiva">
            <a:extLst>
              <a:ext uri="{FF2B5EF4-FFF2-40B4-BE49-F238E27FC236}">
                <a16:creationId xmlns:a16="http://schemas.microsoft.com/office/drawing/2014/main" id="{AF2486CE-5FE2-4286-3571-2A11D47B1EB1}"/>
              </a:ext>
            </a:extLst>
          </p:cNvPr>
          <p:cNvSpPr>
            <a:spLocks noGrp="1"/>
          </p:cNvSpPr>
          <p:nvPr>
            <p:ph type="sldNum" sz="quarter" idx="12"/>
          </p:nvPr>
        </p:nvSpPr>
        <p:spPr/>
        <p:txBody>
          <a:bodyPr/>
          <a:lstStyle>
            <a:lvl1pPr>
              <a:defRPr/>
            </a:lvl1pPr>
          </a:lstStyle>
          <a:p>
            <a:fld id="{AF6164E8-ED56-D54A-BD8D-43AA58EF48AB}" type="slidenum">
              <a:rPr lang="es-MX" altLang="en-US"/>
              <a:pPr/>
              <a:t>‹#›</a:t>
            </a:fld>
            <a:endParaRPr lang="es-MX" altLang="en-US"/>
          </a:p>
        </p:txBody>
      </p:sp>
    </p:spTree>
    <p:extLst>
      <p:ext uri="{BB962C8B-B14F-4D97-AF65-F5344CB8AC3E}">
        <p14:creationId xmlns:p14="http://schemas.microsoft.com/office/powerpoint/2010/main" val="4244671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3 Marcador de fecha">
            <a:extLst>
              <a:ext uri="{FF2B5EF4-FFF2-40B4-BE49-F238E27FC236}">
                <a16:creationId xmlns:a16="http://schemas.microsoft.com/office/drawing/2014/main" id="{2004096D-EC72-8D56-AC9F-7A89F0B9F6C7}"/>
              </a:ext>
            </a:extLst>
          </p:cNvPr>
          <p:cNvSpPr>
            <a:spLocks noGrp="1"/>
          </p:cNvSpPr>
          <p:nvPr>
            <p:ph type="dt" sz="half" idx="10"/>
          </p:nvPr>
        </p:nvSpPr>
        <p:spPr/>
        <p:txBody>
          <a:bodyPr/>
          <a:lstStyle>
            <a:lvl1pPr>
              <a:defRPr/>
            </a:lvl1pPr>
          </a:lstStyle>
          <a:p>
            <a:pPr>
              <a:defRPr/>
            </a:pPr>
            <a:fld id="{40352532-6139-144B-9734-8C2B1314C9CA}" type="datetimeFigureOut">
              <a:rPr lang="es-MX"/>
              <a:pPr>
                <a:defRPr/>
              </a:pPr>
              <a:t>08/10/23</a:t>
            </a:fld>
            <a:endParaRPr lang="es-MX"/>
          </a:p>
        </p:txBody>
      </p:sp>
      <p:sp>
        <p:nvSpPr>
          <p:cNvPr id="4" name="4 Marcador de pie de página">
            <a:extLst>
              <a:ext uri="{FF2B5EF4-FFF2-40B4-BE49-F238E27FC236}">
                <a16:creationId xmlns:a16="http://schemas.microsoft.com/office/drawing/2014/main" id="{7B08E208-CDBB-3C27-F353-59537BE99B64}"/>
              </a:ext>
            </a:extLst>
          </p:cNvPr>
          <p:cNvSpPr>
            <a:spLocks noGrp="1"/>
          </p:cNvSpPr>
          <p:nvPr>
            <p:ph type="ftr" sz="quarter" idx="11"/>
          </p:nvPr>
        </p:nvSpPr>
        <p:spPr/>
        <p:txBody>
          <a:bodyPr/>
          <a:lstStyle>
            <a:lvl1pPr>
              <a:defRPr/>
            </a:lvl1pPr>
          </a:lstStyle>
          <a:p>
            <a:pPr>
              <a:defRPr/>
            </a:pPr>
            <a:endParaRPr lang="es-MX"/>
          </a:p>
        </p:txBody>
      </p:sp>
      <p:sp>
        <p:nvSpPr>
          <p:cNvPr id="5" name="5 Marcador de número de diapositiva">
            <a:extLst>
              <a:ext uri="{FF2B5EF4-FFF2-40B4-BE49-F238E27FC236}">
                <a16:creationId xmlns:a16="http://schemas.microsoft.com/office/drawing/2014/main" id="{945E8C69-6E03-1393-006B-E453404E30FE}"/>
              </a:ext>
            </a:extLst>
          </p:cNvPr>
          <p:cNvSpPr>
            <a:spLocks noGrp="1"/>
          </p:cNvSpPr>
          <p:nvPr>
            <p:ph type="sldNum" sz="quarter" idx="12"/>
          </p:nvPr>
        </p:nvSpPr>
        <p:spPr/>
        <p:txBody>
          <a:bodyPr/>
          <a:lstStyle>
            <a:lvl1pPr>
              <a:defRPr/>
            </a:lvl1pPr>
          </a:lstStyle>
          <a:p>
            <a:fld id="{D7B374E0-8E20-EE4D-B81F-785F19271C71}" type="slidenum">
              <a:rPr lang="es-MX" altLang="en-US"/>
              <a:pPr/>
              <a:t>‹#›</a:t>
            </a:fld>
            <a:endParaRPr lang="es-MX" altLang="en-US"/>
          </a:p>
        </p:txBody>
      </p:sp>
    </p:spTree>
    <p:extLst>
      <p:ext uri="{BB962C8B-B14F-4D97-AF65-F5344CB8AC3E}">
        <p14:creationId xmlns:p14="http://schemas.microsoft.com/office/powerpoint/2010/main" val="3977080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a:extLst>
              <a:ext uri="{FF2B5EF4-FFF2-40B4-BE49-F238E27FC236}">
                <a16:creationId xmlns:a16="http://schemas.microsoft.com/office/drawing/2014/main" id="{F21184A7-2162-9ABC-B77E-3F7673FE6F7F}"/>
              </a:ext>
            </a:extLst>
          </p:cNvPr>
          <p:cNvSpPr>
            <a:spLocks noGrp="1"/>
          </p:cNvSpPr>
          <p:nvPr>
            <p:ph type="dt" sz="half" idx="10"/>
          </p:nvPr>
        </p:nvSpPr>
        <p:spPr/>
        <p:txBody>
          <a:bodyPr/>
          <a:lstStyle>
            <a:lvl1pPr>
              <a:defRPr/>
            </a:lvl1pPr>
          </a:lstStyle>
          <a:p>
            <a:pPr>
              <a:defRPr/>
            </a:pPr>
            <a:fld id="{A9F75354-D906-F64B-83F3-ADF32F1B4E6F}" type="datetimeFigureOut">
              <a:rPr lang="es-MX"/>
              <a:pPr>
                <a:defRPr/>
              </a:pPr>
              <a:t>08/10/23</a:t>
            </a:fld>
            <a:endParaRPr lang="es-MX"/>
          </a:p>
        </p:txBody>
      </p:sp>
      <p:sp>
        <p:nvSpPr>
          <p:cNvPr id="3" name="4 Marcador de pie de página">
            <a:extLst>
              <a:ext uri="{FF2B5EF4-FFF2-40B4-BE49-F238E27FC236}">
                <a16:creationId xmlns:a16="http://schemas.microsoft.com/office/drawing/2014/main" id="{5696956D-99C2-CD70-9419-B427A55AEC86}"/>
              </a:ext>
            </a:extLst>
          </p:cNvPr>
          <p:cNvSpPr>
            <a:spLocks noGrp="1"/>
          </p:cNvSpPr>
          <p:nvPr>
            <p:ph type="ftr" sz="quarter" idx="11"/>
          </p:nvPr>
        </p:nvSpPr>
        <p:spPr/>
        <p:txBody>
          <a:bodyPr/>
          <a:lstStyle>
            <a:lvl1pPr>
              <a:defRPr/>
            </a:lvl1pPr>
          </a:lstStyle>
          <a:p>
            <a:pPr>
              <a:defRPr/>
            </a:pPr>
            <a:endParaRPr lang="es-MX"/>
          </a:p>
        </p:txBody>
      </p:sp>
      <p:sp>
        <p:nvSpPr>
          <p:cNvPr id="4" name="5 Marcador de número de diapositiva">
            <a:extLst>
              <a:ext uri="{FF2B5EF4-FFF2-40B4-BE49-F238E27FC236}">
                <a16:creationId xmlns:a16="http://schemas.microsoft.com/office/drawing/2014/main" id="{6F5A2E22-81F5-2D8B-4C44-F510098AF158}"/>
              </a:ext>
            </a:extLst>
          </p:cNvPr>
          <p:cNvSpPr>
            <a:spLocks noGrp="1"/>
          </p:cNvSpPr>
          <p:nvPr>
            <p:ph type="sldNum" sz="quarter" idx="12"/>
          </p:nvPr>
        </p:nvSpPr>
        <p:spPr/>
        <p:txBody>
          <a:bodyPr/>
          <a:lstStyle>
            <a:lvl1pPr>
              <a:defRPr/>
            </a:lvl1pPr>
          </a:lstStyle>
          <a:p>
            <a:fld id="{F155AFF8-124E-2C4D-9A62-C6B2348816D4}" type="slidenum">
              <a:rPr lang="es-MX" altLang="en-US"/>
              <a:pPr/>
              <a:t>‹#›</a:t>
            </a:fld>
            <a:endParaRPr lang="es-MX" altLang="en-US"/>
          </a:p>
        </p:txBody>
      </p:sp>
    </p:spTree>
    <p:extLst>
      <p:ext uri="{BB962C8B-B14F-4D97-AF65-F5344CB8AC3E}">
        <p14:creationId xmlns:p14="http://schemas.microsoft.com/office/powerpoint/2010/main" val="370694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36DCBC89-0E96-50F5-BF2B-4501F9E0C8BF}"/>
              </a:ext>
            </a:extLst>
          </p:cNvPr>
          <p:cNvSpPr>
            <a:spLocks noGrp="1"/>
          </p:cNvSpPr>
          <p:nvPr>
            <p:ph type="dt" sz="half" idx="10"/>
          </p:nvPr>
        </p:nvSpPr>
        <p:spPr/>
        <p:txBody>
          <a:bodyPr/>
          <a:lstStyle>
            <a:lvl1pPr>
              <a:defRPr/>
            </a:lvl1pPr>
          </a:lstStyle>
          <a:p>
            <a:pPr>
              <a:defRPr/>
            </a:pPr>
            <a:fld id="{B2D91A99-7BD9-C741-AE67-0EC38C75E1B6}" type="datetimeFigureOut">
              <a:rPr lang="es-MX"/>
              <a:pPr>
                <a:defRPr/>
              </a:pPr>
              <a:t>08/10/23</a:t>
            </a:fld>
            <a:endParaRPr lang="es-MX"/>
          </a:p>
        </p:txBody>
      </p:sp>
      <p:sp>
        <p:nvSpPr>
          <p:cNvPr id="6" name="4 Marcador de pie de página">
            <a:extLst>
              <a:ext uri="{FF2B5EF4-FFF2-40B4-BE49-F238E27FC236}">
                <a16:creationId xmlns:a16="http://schemas.microsoft.com/office/drawing/2014/main" id="{963486F8-E9EC-3C81-30BE-ED3C1FB2250E}"/>
              </a:ext>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a:ext uri="{FF2B5EF4-FFF2-40B4-BE49-F238E27FC236}">
                <a16:creationId xmlns:a16="http://schemas.microsoft.com/office/drawing/2014/main" id="{E4D20B46-A2E3-8517-717E-68A196DAA2BA}"/>
              </a:ext>
            </a:extLst>
          </p:cNvPr>
          <p:cNvSpPr>
            <a:spLocks noGrp="1"/>
          </p:cNvSpPr>
          <p:nvPr>
            <p:ph type="sldNum" sz="quarter" idx="12"/>
          </p:nvPr>
        </p:nvSpPr>
        <p:spPr/>
        <p:txBody>
          <a:bodyPr/>
          <a:lstStyle>
            <a:lvl1pPr>
              <a:defRPr/>
            </a:lvl1pPr>
          </a:lstStyle>
          <a:p>
            <a:fld id="{E11B6CFA-527D-1444-9868-28F25F07A7E2}" type="slidenum">
              <a:rPr lang="es-MX" altLang="en-US"/>
              <a:pPr/>
              <a:t>‹#›</a:t>
            </a:fld>
            <a:endParaRPr lang="es-MX" altLang="en-US"/>
          </a:p>
        </p:txBody>
      </p:sp>
    </p:spTree>
    <p:extLst>
      <p:ext uri="{BB962C8B-B14F-4D97-AF65-F5344CB8AC3E}">
        <p14:creationId xmlns:p14="http://schemas.microsoft.com/office/powerpoint/2010/main" val="171647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308EA909-3C68-BE12-1C30-B495E1C2F8B2}"/>
              </a:ext>
            </a:extLst>
          </p:cNvPr>
          <p:cNvSpPr>
            <a:spLocks noGrp="1"/>
          </p:cNvSpPr>
          <p:nvPr>
            <p:ph type="dt" sz="half" idx="10"/>
          </p:nvPr>
        </p:nvSpPr>
        <p:spPr/>
        <p:txBody>
          <a:bodyPr/>
          <a:lstStyle>
            <a:lvl1pPr>
              <a:defRPr/>
            </a:lvl1pPr>
          </a:lstStyle>
          <a:p>
            <a:pPr>
              <a:defRPr/>
            </a:pPr>
            <a:fld id="{95CC2CAF-C676-4747-BDB4-5642205A9C6F}" type="datetimeFigureOut">
              <a:rPr lang="es-MX"/>
              <a:pPr>
                <a:defRPr/>
              </a:pPr>
              <a:t>08/10/23</a:t>
            </a:fld>
            <a:endParaRPr lang="es-MX"/>
          </a:p>
        </p:txBody>
      </p:sp>
      <p:sp>
        <p:nvSpPr>
          <p:cNvPr id="6" name="4 Marcador de pie de página">
            <a:extLst>
              <a:ext uri="{FF2B5EF4-FFF2-40B4-BE49-F238E27FC236}">
                <a16:creationId xmlns:a16="http://schemas.microsoft.com/office/drawing/2014/main" id="{5B20C376-7B97-C7D7-4501-1B668E37A974}"/>
              </a:ext>
            </a:extLst>
          </p:cNvPr>
          <p:cNvSpPr>
            <a:spLocks noGrp="1"/>
          </p:cNvSpPr>
          <p:nvPr>
            <p:ph type="ftr" sz="quarter" idx="11"/>
          </p:nvPr>
        </p:nvSpPr>
        <p:spPr/>
        <p:txBody>
          <a:bodyPr/>
          <a:lstStyle>
            <a:lvl1pPr>
              <a:defRPr/>
            </a:lvl1pPr>
          </a:lstStyle>
          <a:p>
            <a:pPr>
              <a:defRPr/>
            </a:pPr>
            <a:endParaRPr lang="es-MX"/>
          </a:p>
        </p:txBody>
      </p:sp>
      <p:sp>
        <p:nvSpPr>
          <p:cNvPr id="7" name="5 Marcador de número de diapositiva">
            <a:extLst>
              <a:ext uri="{FF2B5EF4-FFF2-40B4-BE49-F238E27FC236}">
                <a16:creationId xmlns:a16="http://schemas.microsoft.com/office/drawing/2014/main" id="{CF232A54-A3C9-1E0F-D153-280CD6A54973}"/>
              </a:ext>
            </a:extLst>
          </p:cNvPr>
          <p:cNvSpPr>
            <a:spLocks noGrp="1"/>
          </p:cNvSpPr>
          <p:nvPr>
            <p:ph type="sldNum" sz="quarter" idx="12"/>
          </p:nvPr>
        </p:nvSpPr>
        <p:spPr/>
        <p:txBody>
          <a:bodyPr/>
          <a:lstStyle>
            <a:lvl1pPr>
              <a:defRPr/>
            </a:lvl1pPr>
          </a:lstStyle>
          <a:p>
            <a:fld id="{74C435E7-2056-6345-BB64-F8F6192855BF}" type="slidenum">
              <a:rPr lang="es-MX" altLang="en-US"/>
              <a:pPr/>
              <a:t>‹#›</a:t>
            </a:fld>
            <a:endParaRPr lang="es-MX" altLang="en-US"/>
          </a:p>
        </p:txBody>
      </p:sp>
    </p:spTree>
    <p:extLst>
      <p:ext uri="{BB962C8B-B14F-4D97-AF65-F5344CB8AC3E}">
        <p14:creationId xmlns:p14="http://schemas.microsoft.com/office/powerpoint/2010/main" val="165181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1 Marcador de título">
            <a:extLst>
              <a:ext uri="{FF2B5EF4-FFF2-40B4-BE49-F238E27FC236}">
                <a16:creationId xmlns:a16="http://schemas.microsoft.com/office/drawing/2014/main" id="{9F0858CF-9537-B2B1-4EEC-4C8C8388FE1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a:t>Click to edit Master title style</a:t>
            </a:r>
            <a:endParaRPr lang="es-MX" altLang="en-US"/>
          </a:p>
        </p:txBody>
      </p:sp>
      <p:sp>
        <p:nvSpPr>
          <p:cNvPr id="4099" name="2 Marcador de texto">
            <a:extLst>
              <a:ext uri="{FF2B5EF4-FFF2-40B4-BE49-F238E27FC236}">
                <a16:creationId xmlns:a16="http://schemas.microsoft.com/office/drawing/2014/main" id="{4CA1B2CA-ADC4-21FF-B163-A92F1932E43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Click to edit Master text styles</a:t>
            </a:r>
          </a:p>
          <a:p>
            <a:pPr lvl="1"/>
            <a:r>
              <a:rPr lang="es-ES" altLang="en-US"/>
              <a:t>Second level</a:t>
            </a:r>
          </a:p>
          <a:p>
            <a:pPr lvl="2"/>
            <a:r>
              <a:rPr lang="es-ES" altLang="en-US"/>
              <a:t>Third level</a:t>
            </a:r>
          </a:p>
          <a:p>
            <a:pPr lvl="3"/>
            <a:r>
              <a:rPr lang="es-ES" altLang="en-US"/>
              <a:t>Fourth level</a:t>
            </a:r>
          </a:p>
          <a:p>
            <a:pPr lvl="4"/>
            <a:r>
              <a:rPr lang="es-ES" altLang="en-US"/>
              <a:t>Fifth level</a:t>
            </a:r>
            <a:endParaRPr lang="es-MX" altLang="en-US"/>
          </a:p>
        </p:txBody>
      </p:sp>
      <p:sp>
        <p:nvSpPr>
          <p:cNvPr id="4" name="3 Marcador de fecha">
            <a:extLst>
              <a:ext uri="{FF2B5EF4-FFF2-40B4-BE49-F238E27FC236}">
                <a16:creationId xmlns:a16="http://schemas.microsoft.com/office/drawing/2014/main" id="{8DEBD927-36DC-AE1B-EE67-664E0E7666A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DAE88B5-4DDC-794A-99C2-683E39A842CF}" type="datetimeFigureOut">
              <a:rPr lang="es-MX"/>
              <a:pPr>
                <a:defRPr/>
              </a:pPr>
              <a:t>08/10/23</a:t>
            </a:fld>
            <a:endParaRPr lang="es-MX"/>
          </a:p>
        </p:txBody>
      </p:sp>
      <p:sp>
        <p:nvSpPr>
          <p:cNvPr id="5" name="4 Marcador de pie de página">
            <a:extLst>
              <a:ext uri="{FF2B5EF4-FFF2-40B4-BE49-F238E27FC236}">
                <a16:creationId xmlns:a16="http://schemas.microsoft.com/office/drawing/2014/main" id="{CD87DE0C-A106-FC50-6900-08D4E4B07DC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MX"/>
          </a:p>
        </p:txBody>
      </p:sp>
      <p:sp>
        <p:nvSpPr>
          <p:cNvPr id="6" name="5 Marcador de número de diapositiva">
            <a:extLst>
              <a:ext uri="{FF2B5EF4-FFF2-40B4-BE49-F238E27FC236}">
                <a16:creationId xmlns:a16="http://schemas.microsoft.com/office/drawing/2014/main" id="{E741A2AE-2E82-1311-4306-33945AA65B3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EC1E6BC-7693-C140-A107-39086A0ED434}" type="slidenum">
              <a:rPr lang="es-MX" altLang="en-US"/>
              <a:pPr/>
              <a:t>‹#›</a:t>
            </a:fld>
            <a:endParaRPr lang="es-MX" altLang="en-US"/>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7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a:extLst>
              <a:ext uri="{FF2B5EF4-FFF2-40B4-BE49-F238E27FC236}">
                <a16:creationId xmlns:a16="http://schemas.microsoft.com/office/drawing/2014/main" id="{3C7EC455-4D92-E123-99CC-9B6467840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a:extLst>
              <a:ext uri="{FF2B5EF4-FFF2-40B4-BE49-F238E27FC236}">
                <a16:creationId xmlns:a16="http://schemas.microsoft.com/office/drawing/2014/main" id="{CD851B74-DCFF-240F-9631-7FD072058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7467600" cy="5038725"/>
          </a:xfrm>
          <a:prstGeom prst="rect">
            <a:avLst/>
          </a:prstGeom>
          <a:noFill/>
          <a:extLst>
            <a:ext uri="{909E8E84-426E-40DD-AFC4-6F175D3DCCD1}">
              <a14:hiddenFill xmlns:a14="http://schemas.microsoft.com/office/drawing/2010/main">
                <a:solidFill>
                  <a:srgbClr val="FFFFFF"/>
                </a:solidFill>
              </a14:hiddenFill>
            </a:ext>
          </a:extLst>
        </p:spPr>
      </p:pic>
      <p:sp>
        <p:nvSpPr>
          <p:cNvPr id="16387" name="4 Rectángulo">
            <a:extLst>
              <a:ext uri="{FF2B5EF4-FFF2-40B4-BE49-F238E27FC236}">
                <a16:creationId xmlns:a16="http://schemas.microsoft.com/office/drawing/2014/main" id="{ADFDFD2D-CC86-CDA8-663F-20C64900E984}"/>
              </a:ext>
            </a:extLst>
          </p:cNvPr>
          <p:cNvSpPr>
            <a:spLocks noChangeArrowheads="1"/>
          </p:cNvSpPr>
          <p:nvPr/>
        </p:nvSpPr>
        <p:spPr bwMode="auto">
          <a:xfrm>
            <a:off x="6019800" y="4267200"/>
            <a:ext cx="2316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i="1">
                <a:solidFill>
                  <a:schemeClr val="bg1"/>
                </a:solidFill>
                <a:latin typeface="Arial Narrow" panose="020B0604020202020204" pitchFamily="34" charset="0"/>
              </a:rPr>
              <a:t>Foto del conjunto tomada hacia  1920 </a:t>
            </a:r>
            <a:endParaRPr lang="es-MX" altLang="en-US" sz="1200">
              <a:solidFill>
                <a:schemeClr val="bg1"/>
              </a:solidFill>
              <a:latin typeface="Arial Narrow" panose="020B0604020202020204" pitchFamily="34" charset="0"/>
            </a:endParaRPr>
          </a:p>
        </p:txBody>
      </p:sp>
      <p:sp>
        <p:nvSpPr>
          <p:cNvPr id="16389" name="3 Rectángulo">
            <a:extLst>
              <a:ext uri="{FF2B5EF4-FFF2-40B4-BE49-F238E27FC236}">
                <a16:creationId xmlns:a16="http://schemas.microsoft.com/office/drawing/2014/main" id="{17E48C4D-EFF2-CFC9-ABC5-E14B617C16AF}"/>
              </a:ext>
            </a:extLst>
          </p:cNvPr>
          <p:cNvSpPr>
            <a:spLocks noChangeArrowheads="1"/>
          </p:cNvSpPr>
          <p:nvPr/>
        </p:nvSpPr>
        <p:spPr bwMode="auto">
          <a:xfrm>
            <a:off x="381000" y="563563"/>
            <a:ext cx="2514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i="1">
                <a:solidFill>
                  <a:schemeClr val="bg1"/>
                </a:solidFill>
                <a:latin typeface="Arial Narrow" panose="020B0604020202020204" pitchFamily="34" charset="0"/>
              </a:rPr>
              <a:t>Foto del interior tomada hacia 1920 </a:t>
            </a:r>
            <a:endParaRPr lang="es-MX" altLang="en-US" sz="1200">
              <a:solidFill>
                <a:schemeClr val="bg1"/>
              </a:solidFill>
              <a:latin typeface="Arial Narrow" panose="020B0604020202020204" pitchFamily="34" charset="0"/>
            </a:endParaRPr>
          </a:p>
        </p:txBody>
      </p:sp>
      <p:sp>
        <p:nvSpPr>
          <p:cNvPr id="16391" name="3 Rectángulo">
            <a:extLst>
              <a:ext uri="{FF2B5EF4-FFF2-40B4-BE49-F238E27FC236}">
                <a16:creationId xmlns:a16="http://schemas.microsoft.com/office/drawing/2014/main" id="{4D91DE9F-9EB4-7EFF-A950-E7F56305FA94}"/>
              </a:ext>
            </a:extLst>
          </p:cNvPr>
          <p:cNvSpPr>
            <a:spLocks noChangeArrowheads="1"/>
          </p:cNvSpPr>
          <p:nvPr/>
        </p:nvSpPr>
        <p:spPr bwMode="auto">
          <a:xfrm>
            <a:off x="3657600" y="563563"/>
            <a:ext cx="2514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i="1">
                <a:solidFill>
                  <a:schemeClr val="bg1"/>
                </a:solidFill>
                <a:latin typeface="Arial Narrow" panose="020B0604020202020204" pitchFamily="34" charset="0"/>
              </a:rPr>
              <a:t>Foto del interior tomada hacia 1933 </a:t>
            </a:r>
            <a:endParaRPr lang="es-MX" altLang="en-US" sz="1200">
              <a:solidFill>
                <a:schemeClr val="bg1"/>
              </a:solidFill>
              <a:latin typeface="Arial Narrow"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a:extLst>
              <a:ext uri="{FF2B5EF4-FFF2-40B4-BE49-F238E27FC236}">
                <a16:creationId xmlns:a16="http://schemas.microsoft.com/office/drawing/2014/main" id="{7046F4EE-1C63-30BA-6507-1011491C8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350"/>
            <a:ext cx="8458200" cy="5708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a:extLst>
              <a:ext uri="{FF2B5EF4-FFF2-40B4-BE49-F238E27FC236}">
                <a16:creationId xmlns:a16="http://schemas.microsoft.com/office/drawing/2014/main" id="{4170140C-7C1B-B5E9-D3F0-5DB8D24C3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65125"/>
            <a:ext cx="8382000" cy="565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a:extLst>
              <a:ext uri="{FF2B5EF4-FFF2-40B4-BE49-F238E27FC236}">
                <a16:creationId xmlns:a16="http://schemas.microsoft.com/office/drawing/2014/main" id="{9BFF5256-A0B1-6CFF-0E77-5E62C43F9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153400" cy="5503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a:extLst>
              <a:ext uri="{FF2B5EF4-FFF2-40B4-BE49-F238E27FC236}">
                <a16:creationId xmlns:a16="http://schemas.microsoft.com/office/drawing/2014/main" id="{E6618550-1421-19AC-C952-F0ED4BADB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57200"/>
            <a:ext cx="8077200" cy="545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2" name="Picture 10">
            <a:extLst>
              <a:ext uri="{FF2B5EF4-FFF2-40B4-BE49-F238E27FC236}">
                <a16:creationId xmlns:a16="http://schemas.microsoft.com/office/drawing/2014/main" id="{1F78965B-8286-5062-6335-41E924136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extLst>
            <a:ext uri="{909E8E84-426E-40DD-AFC4-6F175D3DCCD1}">
              <a14:hiddenFill xmlns:a14="http://schemas.microsoft.com/office/drawing/2010/main">
                <a:solidFill>
                  <a:srgbClr val="FFFFFF"/>
                </a:solidFill>
              </a14:hiddenFill>
            </a:ext>
          </a:extLst>
        </p:spPr>
      </p:pic>
      <p:sp>
        <p:nvSpPr>
          <p:cNvPr id="28674" name="Rectangle 2">
            <a:extLst>
              <a:ext uri="{FF2B5EF4-FFF2-40B4-BE49-F238E27FC236}">
                <a16:creationId xmlns:a16="http://schemas.microsoft.com/office/drawing/2014/main" id="{05D6B281-0BC5-A3D3-6858-2ADB70ECE21B}"/>
              </a:ext>
            </a:extLst>
          </p:cNvPr>
          <p:cNvSpPr>
            <a:spLocks noChangeArrowheads="1"/>
          </p:cNvSpPr>
          <p:nvPr/>
        </p:nvSpPr>
        <p:spPr bwMode="auto">
          <a:xfrm>
            <a:off x="0" y="444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_tradnl" altLang="en-US"/>
          </a:p>
        </p:txBody>
      </p:sp>
      <p:sp>
        <p:nvSpPr>
          <p:cNvPr id="28675" name="Rectangle 3">
            <a:extLst>
              <a:ext uri="{FF2B5EF4-FFF2-40B4-BE49-F238E27FC236}">
                <a16:creationId xmlns:a16="http://schemas.microsoft.com/office/drawing/2014/main" id="{1DE9F0E3-5CF1-A379-48E6-B5642AFECC25}"/>
              </a:ext>
            </a:extLst>
          </p:cNvPr>
          <p:cNvSpPr>
            <a:spLocks noChangeArrowheads="1"/>
          </p:cNvSpPr>
          <p:nvPr/>
        </p:nvSpPr>
        <p:spPr bwMode="auto">
          <a:xfrm>
            <a:off x="762000" y="1187450"/>
            <a:ext cx="28956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20000"/>
              </a:lnSpc>
            </a:pPr>
            <a:r>
              <a:rPr lang="es-MX" altLang="en-US" sz="1200" b="1">
                <a:solidFill>
                  <a:schemeClr val="bg1"/>
                </a:solidFill>
                <a:latin typeface="Arial" panose="020B0604020202020204" pitchFamily="34" charset="0"/>
                <a:ea typeface="Calibri" panose="020F0502020204030204" pitchFamily="34" charset="0"/>
                <a:cs typeface="Arial" panose="020B0604020202020204" pitchFamily="34" charset="0"/>
              </a:rPr>
              <a:t>	</a:t>
            </a:r>
            <a:r>
              <a:rPr lang="es-MX" altLang="en-US" sz="1200">
                <a:solidFill>
                  <a:schemeClr val="bg1"/>
                </a:solidFill>
                <a:latin typeface="Arial" panose="020B0604020202020204" pitchFamily="34" charset="0"/>
                <a:ea typeface="Calibri" panose="020F0502020204030204" pitchFamily="34" charset="0"/>
                <a:cs typeface="Arial" panose="020B0604020202020204" pitchFamily="34" charset="0"/>
              </a:rPr>
              <a:t>Como complemento del diagnóstico se presenta una reconstrucción hipotética del edificio basada, por un lado, en el trabajo de J. Ivey, y por el otro  en el propio trabajo de levantamiento y observación de las pruebas materiales con que se cuenta.</a:t>
            </a:r>
          </a:p>
          <a:p>
            <a:pPr eaLnBrk="0" hangingPunct="0">
              <a:lnSpc>
                <a:spcPct val="120000"/>
              </a:lnSpc>
            </a:pPr>
            <a:endParaRPr lang="es-MX" altLang="en-US" sz="1200">
              <a:solidFill>
                <a:schemeClr val="bg1"/>
              </a:solidFill>
              <a:latin typeface="Arial" panose="020B0604020202020204" pitchFamily="34" charset="0"/>
              <a:cs typeface="Arial" panose="020B0604020202020204" pitchFamily="34" charset="0"/>
            </a:endParaRPr>
          </a:p>
          <a:p>
            <a:pPr eaLnBrk="0" hangingPunct="0">
              <a:lnSpc>
                <a:spcPct val="120000"/>
              </a:lnSpc>
            </a:pPr>
            <a:r>
              <a:rPr lang="es-MX" altLang="en-US" sz="1200">
                <a:solidFill>
                  <a:schemeClr val="bg1"/>
                </a:solidFill>
                <a:latin typeface="Arial" panose="020B0604020202020204" pitchFamily="34" charset="0"/>
                <a:cs typeface="Calibri" panose="020F0502020204030204" pitchFamily="34" charset="0"/>
              </a:rPr>
              <a:t>Se sabe que el templo que hoy día es una ruina, data de finales del siglo XVIII con una muy importante intervención a principios de siglo XIX antes de que se abandonara de manera definitiva en 1828.  </a:t>
            </a:r>
            <a:endParaRPr lang="es-MX" altLang="en-US" sz="1200">
              <a:solidFill>
                <a:schemeClr val="bg1"/>
              </a:solidFill>
              <a:latin typeface="Arial" panose="020B0604020202020204" pitchFamily="34" charset="0"/>
              <a:cs typeface="Arial" panose="020B0604020202020204" pitchFamily="34" charset="0"/>
            </a:endParaRPr>
          </a:p>
        </p:txBody>
      </p:sp>
      <p:pic>
        <p:nvPicPr>
          <p:cNvPr id="28683" name="Picture 11">
            <a:extLst>
              <a:ext uri="{FF2B5EF4-FFF2-40B4-BE49-F238E27FC236}">
                <a16:creationId xmlns:a16="http://schemas.microsoft.com/office/drawing/2014/main" id="{268D8D2F-D2A9-382C-B719-86DDDBD1FA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4114800" cy="822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Picture 7">
            <a:extLst>
              <a:ext uri="{FF2B5EF4-FFF2-40B4-BE49-F238E27FC236}">
                <a16:creationId xmlns:a16="http://schemas.microsoft.com/office/drawing/2014/main" id="{02C6060A-8581-27E9-A23A-55F5A397C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92125"/>
            <a:ext cx="8305800" cy="5603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a:extLst>
              <a:ext uri="{FF2B5EF4-FFF2-40B4-BE49-F238E27FC236}">
                <a16:creationId xmlns:a16="http://schemas.microsoft.com/office/drawing/2014/main" id="{2AF7ED31-690A-2C35-4EDD-696D26105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2813"/>
            <a:ext cx="6553200" cy="4421187"/>
          </a:xfrm>
          <a:prstGeom prst="rect">
            <a:avLst/>
          </a:prstGeom>
          <a:noFill/>
          <a:extLst>
            <a:ext uri="{909E8E84-426E-40DD-AFC4-6F175D3DCCD1}">
              <a14:hiddenFill xmlns:a14="http://schemas.microsoft.com/office/drawing/2010/main">
                <a:solidFill>
                  <a:srgbClr val="FFFFFF"/>
                </a:solidFill>
              </a14:hiddenFill>
            </a:ext>
          </a:extLst>
        </p:spPr>
      </p:pic>
      <p:sp>
        <p:nvSpPr>
          <p:cNvPr id="30723" name="Text Box 1">
            <a:extLst>
              <a:ext uri="{FF2B5EF4-FFF2-40B4-BE49-F238E27FC236}">
                <a16:creationId xmlns:a16="http://schemas.microsoft.com/office/drawing/2014/main" id="{E7D4357C-6FAC-27AC-C20F-F0BDFB461D41}"/>
              </a:ext>
            </a:extLst>
          </p:cNvPr>
          <p:cNvSpPr txBox="1">
            <a:spLocks noChangeArrowheads="1"/>
          </p:cNvSpPr>
          <p:nvPr/>
        </p:nvSpPr>
        <p:spPr bwMode="auto">
          <a:xfrm>
            <a:off x="1981200" y="8382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Aft>
                <a:spcPts val="1000"/>
              </a:spcAft>
            </a:pPr>
            <a:r>
              <a:rPr lang="es-MX" altLang="en-US" sz="1200" i="1">
                <a:solidFill>
                  <a:schemeClr val="bg1"/>
                </a:solidFill>
                <a:latin typeface="Arial Narrow" panose="020B0604020202020204" pitchFamily="34" charset="0"/>
              </a:rPr>
              <a:t>Reconstrucción hipotética del templo de Cocóspera propuesta por Roberto Heatley</a:t>
            </a:r>
            <a:endParaRPr lang="es-MX" altLang="en-US" sz="1200">
              <a:solidFill>
                <a:schemeClr val="bg1"/>
              </a:solidFill>
              <a:latin typeface="Arial Narrow"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a:extLst>
              <a:ext uri="{FF2B5EF4-FFF2-40B4-BE49-F238E27FC236}">
                <a16:creationId xmlns:a16="http://schemas.microsoft.com/office/drawing/2014/main" id="{4B977E04-791F-E0F0-2055-FD1A58328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57200"/>
            <a:ext cx="7696200" cy="5194300"/>
          </a:xfrm>
          <a:prstGeom prst="rect">
            <a:avLst/>
          </a:prstGeom>
          <a:noFill/>
          <a:extLst>
            <a:ext uri="{909E8E84-426E-40DD-AFC4-6F175D3DCCD1}">
              <a14:hiddenFill xmlns:a14="http://schemas.microsoft.com/office/drawing/2010/main">
                <a:solidFill>
                  <a:srgbClr val="FFFFFF"/>
                </a:solidFill>
              </a14:hiddenFill>
            </a:ext>
          </a:extLst>
        </p:spPr>
      </p:pic>
      <p:sp>
        <p:nvSpPr>
          <p:cNvPr id="32772" name="Text Box 1">
            <a:extLst>
              <a:ext uri="{FF2B5EF4-FFF2-40B4-BE49-F238E27FC236}">
                <a16:creationId xmlns:a16="http://schemas.microsoft.com/office/drawing/2014/main" id="{2B971096-1A35-0676-5C09-9318D27CC5C1}"/>
              </a:ext>
            </a:extLst>
          </p:cNvPr>
          <p:cNvSpPr txBox="1">
            <a:spLocks noChangeArrowheads="1"/>
          </p:cNvSpPr>
          <p:nvPr/>
        </p:nvSpPr>
        <p:spPr bwMode="auto">
          <a:xfrm>
            <a:off x="152400" y="685800"/>
            <a:ext cx="1981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pPr>
            <a:r>
              <a:rPr lang="es-MX" altLang="en-US" sz="1200" i="1">
                <a:solidFill>
                  <a:schemeClr val="bg1"/>
                </a:solidFill>
                <a:latin typeface="Arial Narrow" panose="020B0604020202020204" pitchFamily="34" charset="0"/>
              </a:rPr>
              <a:t>Reconstrucción hipotética del templo de Cocóspera propuesta por J. Ivey. Destaca en la fachada lateral el cambio de altura no sólo de las techumbres, sino incluso de las cornisas. En la planta se  reflejan con mayor claridad las distintas etapas constructivas de época jesuita y franciscana respectivamente</a:t>
            </a:r>
            <a:endParaRPr lang="es-MX" altLang="en-US" sz="1200">
              <a:solidFill>
                <a:schemeClr val="bg1"/>
              </a:solidFill>
              <a:latin typeface="Arial Narrow"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a:extLst>
              <a:ext uri="{FF2B5EF4-FFF2-40B4-BE49-F238E27FC236}">
                <a16:creationId xmlns:a16="http://schemas.microsoft.com/office/drawing/2014/main" id="{1A6E664F-E012-4EB8-2872-1219D1BE7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839200" cy="5964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89FA6A0-0DCA-4FF3-E152-1C3C3DA55CBA}"/>
              </a:ext>
            </a:extLst>
          </p:cNvPr>
          <p:cNvSpPr>
            <a:spLocks noChangeArrowheads="1"/>
          </p:cNvSpPr>
          <p:nvPr/>
        </p:nvSpPr>
        <p:spPr bwMode="auto">
          <a:xfrm>
            <a:off x="762000" y="1127125"/>
            <a:ext cx="3733800" cy="4359275"/>
          </a:xfrm>
          <a:prstGeom prst="rect">
            <a:avLst/>
          </a:prstGeom>
          <a:noFill/>
          <a:ln w="9525">
            <a:noFill/>
            <a:miter lim="800000"/>
            <a:headEnd/>
            <a:tailEnd/>
          </a:ln>
          <a:effectLst/>
        </p:spPr>
        <p:txBody>
          <a:bodyPr lIns="228528" anchor="ctr">
            <a:spAutoFit/>
          </a:bodyPr>
          <a:lstStyle>
            <a:lvl1pPr>
              <a:tabLst>
                <a:tab pos="685800" algn="l"/>
              </a:tabLst>
              <a:defRPr>
                <a:solidFill>
                  <a:schemeClr val="tx1"/>
                </a:solidFill>
                <a:latin typeface="Calibri" panose="020F0502020204030204" pitchFamily="34" charset="0"/>
              </a:defRPr>
            </a:lvl1pPr>
            <a:lvl2pPr marL="742950" indent="-285750">
              <a:tabLst>
                <a:tab pos="685800" algn="l"/>
              </a:tabLst>
              <a:defRPr>
                <a:solidFill>
                  <a:schemeClr val="tx1"/>
                </a:solidFill>
                <a:latin typeface="Calibri" panose="020F0502020204030204" pitchFamily="34" charset="0"/>
              </a:defRPr>
            </a:lvl2pPr>
            <a:lvl3pPr marL="1143000" indent="-228600">
              <a:tabLst>
                <a:tab pos="685800" algn="l"/>
              </a:tabLst>
              <a:defRPr>
                <a:solidFill>
                  <a:schemeClr val="tx1"/>
                </a:solidFill>
                <a:latin typeface="Calibri" panose="020F0502020204030204" pitchFamily="34" charset="0"/>
              </a:defRPr>
            </a:lvl3pPr>
            <a:lvl4pPr marL="1600200" indent="-228600">
              <a:tabLst>
                <a:tab pos="685800" algn="l"/>
              </a:tabLst>
              <a:defRPr>
                <a:solidFill>
                  <a:schemeClr val="tx1"/>
                </a:solidFill>
                <a:latin typeface="Calibri" panose="020F0502020204030204" pitchFamily="34" charset="0"/>
              </a:defRPr>
            </a:lvl4pPr>
            <a:lvl5pPr marL="2057400" indent="-228600">
              <a:tabLst>
                <a:tab pos="685800" algn="l"/>
              </a:tabLst>
              <a:defRPr>
                <a:solidFill>
                  <a:schemeClr val="tx1"/>
                </a:solidFill>
                <a:latin typeface="Calibri" panose="020F0502020204030204" pitchFamily="34" charset="0"/>
              </a:defRPr>
            </a:lvl5pPr>
            <a:lvl6pPr marL="2514600" indent="-228600" fontAlgn="base">
              <a:spcBef>
                <a:spcPct val="0"/>
              </a:spcBef>
              <a:spcAft>
                <a:spcPct val="0"/>
              </a:spcAft>
              <a:tabLst>
                <a:tab pos="685800" algn="l"/>
              </a:tabLst>
              <a:defRPr>
                <a:solidFill>
                  <a:schemeClr val="tx1"/>
                </a:solidFill>
                <a:latin typeface="Calibri" panose="020F0502020204030204" pitchFamily="34" charset="0"/>
              </a:defRPr>
            </a:lvl6pPr>
            <a:lvl7pPr marL="2971800" indent="-228600" fontAlgn="base">
              <a:spcBef>
                <a:spcPct val="0"/>
              </a:spcBef>
              <a:spcAft>
                <a:spcPct val="0"/>
              </a:spcAft>
              <a:tabLst>
                <a:tab pos="685800" algn="l"/>
              </a:tabLst>
              <a:defRPr>
                <a:solidFill>
                  <a:schemeClr val="tx1"/>
                </a:solidFill>
                <a:latin typeface="Calibri" panose="020F0502020204030204" pitchFamily="34" charset="0"/>
              </a:defRPr>
            </a:lvl7pPr>
            <a:lvl8pPr marL="3429000" indent="-228600" fontAlgn="base">
              <a:spcBef>
                <a:spcPct val="0"/>
              </a:spcBef>
              <a:spcAft>
                <a:spcPct val="0"/>
              </a:spcAft>
              <a:tabLst>
                <a:tab pos="685800" algn="l"/>
              </a:tabLst>
              <a:defRPr>
                <a:solidFill>
                  <a:schemeClr val="tx1"/>
                </a:solidFill>
                <a:latin typeface="Calibri" panose="020F0502020204030204" pitchFamily="34" charset="0"/>
              </a:defRPr>
            </a:lvl8pPr>
            <a:lvl9pPr marL="3886200" indent="-228600" fontAlgn="base">
              <a:spcBef>
                <a:spcPct val="0"/>
              </a:spcBef>
              <a:spcAft>
                <a:spcPct val="0"/>
              </a:spcAft>
              <a:tabLst>
                <a:tab pos="685800" algn="l"/>
              </a:tabLst>
              <a:defRPr>
                <a:solidFill>
                  <a:schemeClr val="tx1"/>
                </a:solidFill>
                <a:latin typeface="Calibri" panose="020F0502020204030204" pitchFamily="34" charset="0"/>
              </a:defRPr>
            </a:lvl9pPr>
          </a:lstStyle>
          <a:p>
            <a:pPr eaLnBrk="0" hangingPunct="0"/>
            <a:r>
              <a:rPr lang="es-MX" altLang="en-US" sz="1000" b="1">
                <a:solidFill>
                  <a:schemeClr val="bg1"/>
                </a:solidFill>
                <a:latin typeface="Arial" panose="020B0604020202020204" pitchFamily="34" charset="0"/>
                <a:ea typeface="Calibri" panose="020F0502020204030204" pitchFamily="34" charset="0"/>
                <a:cs typeface="Arial" panose="020B0604020202020204" pitchFamily="34" charset="0"/>
              </a:rPr>
              <a:t>I.- PRESENTACIÓN</a:t>
            </a:r>
            <a:endParaRPr lang="es-MX" altLang="en-US" sz="1000" b="1">
              <a:solidFill>
                <a:schemeClr val="bg1"/>
              </a:solidFill>
              <a:latin typeface="Arial" panose="020B0604020202020204" pitchFamily="34" charset="0"/>
            </a:endParaRPr>
          </a:p>
          <a:p>
            <a:pPr eaLnBrk="0" hangingPunct="0"/>
            <a:r>
              <a:rPr lang="es-MX" altLang="en-US" sz="1000" b="1">
                <a:solidFill>
                  <a:schemeClr val="bg1"/>
                </a:solidFill>
                <a:latin typeface="Arial" panose="020B0604020202020204" pitchFamily="34" charset="0"/>
                <a:ea typeface="Calibri" panose="020F0502020204030204" pitchFamily="34" charset="0"/>
                <a:cs typeface="Arial" panose="020B0604020202020204" pitchFamily="34" charset="0"/>
              </a:rPr>
              <a:t>II.- ANTECEDENTES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ea typeface="Calibri" panose="020F0502020204030204" pitchFamily="34" charset="0"/>
                <a:cs typeface="Arial" panose="020B0604020202020204" pitchFamily="34" charset="0"/>
              </a:rPr>
              <a:t>A) Localización</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ea typeface="Calibri" panose="020F0502020204030204" pitchFamily="34" charset="0"/>
                <a:cs typeface="Arial" panose="020B0604020202020204" pitchFamily="34" charset="0"/>
              </a:rPr>
              <a:t>B) Antecedentes históricos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C) Historia Gráfica</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D) Intervenciones recientes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E) Estudios y proyectos existentes</a:t>
            </a:r>
            <a:endParaRPr lang="es-MX" altLang="en-US" sz="1000">
              <a:solidFill>
                <a:schemeClr val="bg1"/>
              </a:solidFill>
              <a:latin typeface="Arial" panose="020B0604020202020204" pitchFamily="34" charset="0"/>
            </a:endParaRPr>
          </a:p>
          <a:p>
            <a:pPr eaLnBrk="0" hangingPunct="0"/>
            <a:r>
              <a:rPr lang="es-MX" altLang="en-US" sz="1000" b="1">
                <a:solidFill>
                  <a:schemeClr val="bg1"/>
                </a:solidFill>
                <a:latin typeface="Arial" panose="020B0604020202020204" pitchFamily="34" charset="0"/>
                <a:cs typeface="Calibri" panose="020F0502020204030204" pitchFamily="34" charset="0"/>
              </a:rPr>
              <a:t>III.- LEVANTAMIENTO DEL ESTADO ACTUAL</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A) Descripción del estado de conservación del templo</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B) Levantamiento arquitectónico</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C) Levantamiento de materiales y sistemas constructivos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D) Levantamiento de daños y deterioros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E) Levantamiento fotográfico </a:t>
            </a:r>
            <a:endParaRPr lang="es-MX" altLang="en-US" sz="1000">
              <a:solidFill>
                <a:schemeClr val="bg1"/>
              </a:solidFill>
              <a:latin typeface="Arial" panose="020B0604020202020204" pitchFamily="34" charset="0"/>
            </a:endParaRPr>
          </a:p>
          <a:p>
            <a:pPr eaLnBrk="0" hangingPunct="0"/>
            <a:r>
              <a:rPr lang="es-MX" altLang="en-US" sz="1000" b="1">
                <a:solidFill>
                  <a:schemeClr val="bg1"/>
                </a:solidFill>
                <a:latin typeface="Arial" panose="020B0604020202020204" pitchFamily="34" charset="0"/>
                <a:cs typeface="Calibri" panose="020F0502020204030204" pitchFamily="34" charset="0"/>
              </a:rPr>
              <a:t>IV.- DICTAMEN TÉCNICO DEL ESTADO DE CONSERVACIÓN</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A) Estudios realizados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1.- Reporte de calas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2.- Etapas históricas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Reconstrucción hipotética</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3.- Pruebas de laboratorio</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B) Estado de conservación y recomendaciones generales</a:t>
            </a:r>
          </a:p>
          <a:p>
            <a:pPr eaLnBrk="0" hangingPunct="0"/>
            <a:r>
              <a:rPr lang="es-MX" altLang="en-US" sz="1000">
                <a:solidFill>
                  <a:schemeClr val="bg1"/>
                </a:solidFill>
                <a:latin typeface="Arial" panose="020B0604020202020204" pitchFamily="34" charset="0"/>
                <a:cs typeface="Calibri" panose="020F0502020204030204" pitchFamily="34" charset="0"/>
              </a:rPr>
              <a:t>1.- Síntesis de la problemática general y  particular</a:t>
            </a:r>
          </a:p>
          <a:p>
            <a:r>
              <a:rPr lang="es-MX" altLang="en-US" sz="1000" b="1">
                <a:solidFill>
                  <a:schemeClr val="bg1"/>
                </a:solidFill>
                <a:latin typeface="Arial" panose="020B0604020202020204" pitchFamily="34" charset="0"/>
                <a:cs typeface="Calibri" panose="020F0502020204030204" pitchFamily="34" charset="0"/>
              </a:rPr>
              <a:t>V.-PROYECTO GENERAL DE RESTAURACIÓN  ARQUITECTÓNICA</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A) Preliminares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1.- Criterios generales de intervención</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2.- Programa arquitectónico</a:t>
            </a:r>
            <a:endParaRPr lang="es-MX" altLang="en-US" sz="1000">
              <a:solidFill>
                <a:schemeClr val="bg1"/>
              </a:solidFill>
              <a:latin typeface="Arial" panose="020B0604020202020204" pitchFamily="34" charset="0"/>
            </a:endParaRPr>
          </a:p>
          <a:p>
            <a:pPr eaLnBrk="0" hangingPunct="0"/>
            <a:endParaRPr lang="es-MX" altLang="en-US" sz="1000">
              <a:solidFill>
                <a:schemeClr val="bg1"/>
              </a:solidFill>
              <a:latin typeface="Arial" panose="020B0604020202020204" pitchFamily="34" charset="0"/>
            </a:endParaRPr>
          </a:p>
        </p:txBody>
      </p:sp>
      <p:sp>
        <p:nvSpPr>
          <p:cNvPr id="30723" name="Rectangle 3">
            <a:extLst>
              <a:ext uri="{FF2B5EF4-FFF2-40B4-BE49-F238E27FC236}">
                <a16:creationId xmlns:a16="http://schemas.microsoft.com/office/drawing/2014/main" id="{AC2E3A93-4EC5-E289-E3D4-9DFCBD9A29C7}"/>
              </a:ext>
            </a:extLst>
          </p:cNvPr>
          <p:cNvSpPr>
            <a:spLocks noChangeArrowheads="1"/>
          </p:cNvSpPr>
          <p:nvPr/>
        </p:nvSpPr>
        <p:spPr bwMode="auto">
          <a:xfrm>
            <a:off x="4343400" y="304800"/>
            <a:ext cx="4657725" cy="5273675"/>
          </a:xfrm>
          <a:prstGeom prst="rect">
            <a:avLst/>
          </a:prstGeom>
          <a:noFill/>
          <a:ln w="9525">
            <a:noFill/>
            <a:miter lim="800000"/>
            <a:headEnd/>
            <a:tailEnd/>
          </a:ln>
          <a:effectLst/>
        </p:spPr>
        <p:txBody>
          <a:bodyPr anchor="ctr">
            <a:spAutoFit/>
          </a:bodyPr>
          <a:lstStyle>
            <a:lvl1pPr marL="17938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buFontTx/>
              <a:buChar char="•"/>
            </a:pPr>
            <a:endParaRPr lang="es-MX" altLang="en-US" sz="1000">
              <a:solidFill>
                <a:schemeClr val="bg1"/>
              </a:solidFill>
              <a:latin typeface="Arial" panose="020B0604020202020204" pitchFamily="34" charset="0"/>
              <a:ea typeface="Calibri" panose="020F0502020204030204" pitchFamily="34" charset="0"/>
              <a:cs typeface="Arial" panose="020B0604020202020204" pitchFamily="34" charset="0"/>
            </a:endParaRPr>
          </a:p>
          <a:p>
            <a:pPr eaLnBrk="0" hangingPunct="0"/>
            <a:r>
              <a:rPr lang="es-MX" altLang="en-US" sz="1000">
                <a:solidFill>
                  <a:schemeClr val="bg1"/>
                </a:solidFill>
                <a:latin typeface="Arial" panose="020B0604020202020204" pitchFamily="34" charset="0"/>
                <a:ea typeface="Calibri" panose="020F0502020204030204" pitchFamily="34" charset="0"/>
                <a:cs typeface="Arial" panose="020B0604020202020204" pitchFamily="34" charset="0"/>
              </a:rPr>
              <a:t>B) Proyecto arquitectónico (Anexo 1)</a:t>
            </a:r>
          </a:p>
          <a:p>
            <a:pPr eaLnBrk="0" hangingPunct="0"/>
            <a:r>
              <a:rPr lang="es-MX" altLang="en-US" sz="1000">
                <a:solidFill>
                  <a:schemeClr val="bg1"/>
                </a:solidFill>
                <a:latin typeface="Arial" panose="020B0604020202020204" pitchFamily="34" charset="0"/>
                <a:ea typeface="Calibri" panose="020F0502020204030204" pitchFamily="34" charset="0"/>
                <a:cs typeface="Arial" panose="020B0604020202020204" pitchFamily="34" charset="0"/>
              </a:rPr>
              <a:t>1.- Memoria descriptiva</a:t>
            </a:r>
          </a:p>
          <a:p>
            <a:pPr eaLnBrk="0" hangingPunct="0"/>
            <a:r>
              <a:rPr lang="es-MX" altLang="en-US" sz="1000">
                <a:solidFill>
                  <a:schemeClr val="bg1"/>
                </a:solidFill>
                <a:latin typeface="Arial" panose="020B0604020202020204" pitchFamily="34" charset="0"/>
                <a:ea typeface="Calibri" panose="020F0502020204030204" pitchFamily="34" charset="0"/>
                <a:cs typeface="Arial" panose="020B0604020202020204" pitchFamily="34" charset="0"/>
              </a:rPr>
              <a:t>2.- Plantas arquitectónicas</a:t>
            </a:r>
          </a:p>
          <a:p>
            <a:pPr eaLnBrk="0" hangingPunct="0"/>
            <a:r>
              <a:rPr lang="es-MX" altLang="en-US" sz="1000">
                <a:solidFill>
                  <a:schemeClr val="bg1"/>
                </a:solidFill>
                <a:latin typeface="Arial" panose="020B0604020202020204" pitchFamily="34" charset="0"/>
                <a:ea typeface="Calibri" panose="020F0502020204030204" pitchFamily="34" charset="0"/>
                <a:cs typeface="Arial" panose="020B0604020202020204" pitchFamily="34" charset="0"/>
              </a:rPr>
              <a:t>3.- Cortes arquitectónicos</a:t>
            </a:r>
          </a:p>
          <a:p>
            <a:pPr eaLnBrk="0" hangingPunct="0"/>
            <a:r>
              <a:rPr lang="es-MX" altLang="en-US" sz="1000">
                <a:solidFill>
                  <a:schemeClr val="bg1"/>
                </a:solidFill>
                <a:latin typeface="Arial" panose="020B0604020202020204" pitchFamily="34" charset="0"/>
                <a:cs typeface="Calibri" panose="020F0502020204030204" pitchFamily="34" charset="0"/>
              </a:rPr>
              <a:t>4.- Fachadas arquitectónicas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5.- Detalles arquitectónicos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6.- Perspectivas</a:t>
            </a:r>
          </a:p>
          <a:p>
            <a:pPr eaLnBrk="0" hangingPunct="0"/>
            <a:r>
              <a:rPr lang="es-MX" altLang="en-US" sz="1000">
                <a:solidFill>
                  <a:schemeClr val="bg1"/>
                </a:solidFill>
                <a:latin typeface="Arial" panose="020B0604020202020204" pitchFamily="34" charset="0"/>
                <a:cs typeface="Calibri" panose="020F0502020204030204" pitchFamily="34" charset="0"/>
              </a:rPr>
              <a:t>C) Proyecto de intervención para restaurar estructuras originales (Anexo 2)</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1.- Liberaciones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2.- Consolidaciones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3.- Recomposiciones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4.- Integraciones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5.- Catálogo de especificaciones técnicas de restauración   (Anexo 3)</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D) Proyecto ejecutivo de integración y adecuación</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1.- Proyecto estructural de cubierta (Anexo 4)</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Memoria de cálculo</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Plantas  </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Alzados y cortes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Detalles estructurales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2.- Proyecto constructivo (Anexo 5)</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Planos de Albañilería</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Planos de Acabados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Planos de carpintería</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Catálogo de Especificaciones técnicas</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3.- Proyectos de instalaciones (Anexo 6)</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Proyecto eléctrico</a:t>
            </a:r>
            <a:endParaRPr lang="es-MX" altLang="en-US" sz="1000">
              <a:solidFill>
                <a:schemeClr val="bg1"/>
              </a:solidFill>
              <a:latin typeface="Arial" panose="020B0604020202020204" pitchFamily="34" charset="0"/>
            </a:endParaRPr>
          </a:p>
          <a:p>
            <a:pPr eaLnBrk="0" hangingPunct="0"/>
            <a:r>
              <a:rPr lang="es-MX" altLang="en-US" sz="1000">
                <a:solidFill>
                  <a:schemeClr val="bg1"/>
                </a:solidFill>
                <a:latin typeface="Arial" panose="020B0604020202020204" pitchFamily="34" charset="0"/>
                <a:cs typeface="Calibri" panose="020F0502020204030204" pitchFamily="34" charset="0"/>
              </a:rPr>
              <a:t>     - Proyecto de desalojo de aguas pluviales</a:t>
            </a:r>
          </a:p>
          <a:p>
            <a:r>
              <a:rPr lang="es-MX" altLang="en-US" sz="1000">
                <a:solidFill>
                  <a:schemeClr val="bg1"/>
                </a:solidFill>
                <a:latin typeface="Arial" panose="020B0604020202020204" pitchFamily="34" charset="0"/>
                <a:cs typeface="Arial" panose="020B0604020202020204" pitchFamily="34" charset="0"/>
              </a:rPr>
              <a:t>E) Presupuesto (Anexo 7)</a:t>
            </a:r>
          </a:p>
          <a:p>
            <a:r>
              <a:rPr lang="es-MX" altLang="en-US" sz="1000">
                <a:solidFill>
                  <a:schemeClr val="bg1"/>
                </a:solidFill>
                <a:latin typeface="Arial" panose="020B0604020202020204" pitchFamily="34" charset="0"/>
                <a:cs typeface="Arial" panose="020B0604020202020204" pitchFamily="34" charset="0"/>
              </a:rPr>
              <a:t>1.- Catálogo de conceptos</a:t>
            </a:r>
          </a:p>
          <a:p>
            <a:r>
              <a:rPr lang="es-MX" altLang="en-US" sz="1000">
                <a:solidFill>
                  <a:schemeClr val="bg1"/>
                </a:solidFill>
                <a:latin typeface="Arial" panose="020B0604020202020204" pitchFamily="34" charset="0"/>
                <a:cs typeface="Arial" panose="020B0604020202020204" pitchFamily="34" charset="0"/>
              </a:rPr>
              <a:t>2.- Precios unitarios</a:t>
            </a:r>
          </a:p>
          <a:p>
            <a:r>
              <a:rPr lang="es-MX" altLang="en-US" sz="1000">
                <a:solidFill>
                  <a:schemeClr val="bg1"/>
                </a:solidFill>
                <a:latin typeface="Arial" panose="020B0604020202020204" pitchFamily="34" charset="0"/>
                <a:cs typeface="Arial" panose="020B0604020202020204" pitchFamily="34" charset="0"/>
              </a:rPr>
              <a:t>3.- Presupuesto integrado</a:t>
            </a:r>
          </a:p>
          <a:p>
            <a:r>
              <a:rPr lang="es-MX" altLang="en-US" sz="1000">
                <a:solidFill>
                  <a:schemeClr val="bg1"/>
                </a:solidFill>
                <a:latin typeface="Arial" panose="020B0604020202020204" pitchFamily="34" charset="0"/>
                <a:cs typeface="Arial" panose="020B0604020202020204" pitchFamily="34" charset="0"/>
              </a:rPr>
              <a:t>F) Maqueta (Anexo 8)</a:t>
            </a:r>
          </a:p>
          <a:p>
            <a:pPr eaLnBrk="0" hangingPunct="0"/>
            <a:endParaRPr lang="es-MX" altLang="en-US" sz="1000">
              <a:solidFill>
                <a:schemeClr val="bg1"/>
              </a:solidFill>
              <a:latin typeface="Arial" panose="020B0604020202020204" pitchFamily="34" charset="0"/>
            </a:endParaRPr>
          </a:p>
        </p:txBody>
      </p:sp>
      <p:pic>
        <p:nvPicPr>
          <p:cNvPr id="7173" name="Picture 5">
            <a:extLst>
              <a:ext uri="{FF2B5EF4-FFF2-40B4-BE49-F238E27FC236}">
                <a16:creationId xmlns:a16="http://schemas.microsoft.com/office/drawing/2014/main" id="{6FD5AF93-079F-554D-70AE-7A7FC0BE6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048000" cy="608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7" name="Picture 7">
            <a:extLst>
              <a:ext uri="{FF2B5EF4-FFF2-40B4-BE49-F238E27FC236}">
                <a16:creationId xmlns:a16="http://schemas.microsoft.com/office/drawing/2014/main" id="{5249D8EF-4AB0-A3FB-3E4B-ED37CE774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82100" cy="6886576"/>
          </a:xfrm>
          <a:prstGeom prst="rect">
            <a:avLst/>
          </a:prstGeom>
          <a:noFill/>
          <a:extLst>
            <a:ext uri="{909E8E84-426E-40DD-AFC4-6F175D3DCCD1}">
              <a14:hiddenFill xmlns:a14="http://schemas.microsoft.com/office/drawing/2010/main">
                <a:solidFill>
                  <a:srgbClr val="FFFFFF"/>
                </a:solidFill>
              </a14:hiddenFill>
            </a:ext>
          </a:extLst>
        </p:spPr>
      </p:pic>
      <p:sp>
        <p:nvSpPr>
          <p:cNvPr id="35843" name="Text Box 1">
            <a:extLst>
              <a:ext uri="{FF2B5EF4-FFF2-40B4-BE49-F238E27FC236}">
                <a16:creationId xmlns:a16="http://schemas.microsoft.com/office/drawing/2014/main" id="{ECB58793-58CB-4FD5-A5C2-B168D9EB5AAF}"/>
              </a:ext>
            </a:extLst>
          </p:cNvPr>
          <p:cNvSpPr txBox="1">
            <a:spLocks noChangeArrowheads="1"/>
          </p:cNvSpPr>
          <p:nvPr/>
        </p:nvSpPr>
        <p:spPr bwMode="auto">
          <a:xfrm>
            <a:off x="304800" y="3429000"/>
            <a:ext cx="41148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pPr>
            <a:r>
              <a:rPr lang="es-MX" altLang="en-US" sz="1200" i="1">
                <a:solidFill>
                  <a:schemeClr val="bg1"/>
                </a:solidFill>
                <a:latin typeface="Arial Narrow" panose="020B0604020202020204" pitchFamily="34" charset="0"/>
              </a:rPr>
              <a:t>Cortes transversales realizados en base a la información y dimensiones del levantamiento arquitectónico y la hipótesis de Ivey. Se  aprecian los dos muros, el exterior de época jesuita y el franciscano agregado al interior de la nave. La bóveda fabricada con vigas de madera que se soportaban en las costillas de adobe y que soportaban una bóveda concrecionada, probablemente generó la construcción de los contrafuertes exteriores al deformarse los grandes muros de adobe.</a:t>
            </a:r>
            <a:endParaRPr lang="es-MX" altLang="en-US" sz="1200">
              <a:solidFill>
                <a:schemeClr val="bg1"/>
              </a:solidFill>
              <a:latin typeface="Arial Narrow" panose="020B0604020202020204" pitchFamily="34" charset="0"/>
            </a:endParaRPr>
          </a:p>
        </p:txBody>
      </p:sp>
      <p:sp>
        <p:nvSpPr>
          <p:cNvPr id="35848" name="Text Box 1">
            <a:extLst>
              <a:ext uri="{FF2B5EF4-FFF2-40B4-BE49-F238E27FC236}">
                <a16:creationId xmlns:a16="http://schemas.microsoft.com/office/drawing/2014/main" id="{BB8114CE-D65C-E4EA-B7CE-64D177E23BFE}"/>
              </a:ext>
            </a:extLst>
          </p:cNvPr>
          <p:cNvSpPr txBox="1">
            <a:spLocks noChangeArrowheads="1"/>
          </p:cNvSpPr>
          <p:nvPr/>
        </p:nvSpPr>
        <p:spPr bwMode="auto">
          <a:xfrm>
            <a:off x="4800600" y="533400"/>
            <a:ext cx="4191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pPr>
            <a:r>
              <a:rPr lang="es-MX" altLang="en-US" sz="1200" i="1">
                <a:solidFill>
                  <a:schemeClr val="bg1"/>
                </a:solidFill>
                <a:latin typeface="Arial Narrow" panose="020B0604020202020204" pitchFamily="34" charset="0"/>
              </a:rPr>
              <a:t>Corte longitudinal donde se puede apreciar las tres zonas del templo y sus diferentes formas de cubierta: en el coro a dos aguas; en la nave con una bóveda de madera y relleno; en el presbiterio con bóveda rebajada de piezas de barro rojo recocido de 7 x 20 x 40 cm. Vale la pena destacar los arcos fajones, tres en total, agregados por los franciscanos al interior del templo para reestructurarlo. Sirven además como nichos donde se construyeron altares o retablos laterales en la nave hechos a base de ladrillo y acabado de mortero de yeso.</a:t>
            </a:r>
            <a:endParaRPr lang="es-MX" altLang="en-US" sz="1200">
              <a:solidFill>
                <a:schemeClr val="bg1"/>
              </a:solidFill>
              <a:latin typeface="Arial Narrow"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4" name="Picture 26">
            <a:extLst>
              <a:ext uri="{FF2B5EF4-FFF2-40B4-BE49-F238E27FC236}">
                <a16:creationId xmlns:a16="http://schemas.microsoft.com/office/drawing/2014/main" id="{4388E244-FC74-51CF-2DB9-008A6071B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extLst>
            <a:ext uri="{909E8E84-426E-40DD-AFC4-6F175D3DCCD1}">
              <a14:hiddenFill xmlns:a14="http://schemas.microsoft.com/office/drawing/2010/main">
                <a:solidFill>
                  <a:srgbClr val="FFFFFF"/>
                </a:solidFill>
              </a14:hiddenFill>
            </a:ext>
          </a:extLst>
        </p:spPr>
      </p:pic>
      <p:sp>
        <p:nvSpPr>
          <p:cNvPr id="144399" name="144398 CuadroTexto">
            <a:extLst>
              <a:ext uri="{FF2B5EF4-FFF2-40B4-BE49-F238E27FC236}">
                <a16:creationId xmlns:a16="http://schemas.microsoft.com/office/drawing/2014/main" id="{21EBB55B-D814-2BC3-2F1F-85F4AF179B11}"/>
              </a:ext>
            </a:extLst>
          </p:cNvPr>
          <p:cNvSpPr txBox="1">
            <a:spLocks noChangeArrowheads="1"/>
          </p:cNvSpPr>
          <p:nvPr/>
        </p:nvSpPr>
        <p:spPr bwMode="auto">
          <a:xfrm>
            <a:off x="1295400" y="1600200"/>
            <a:ext cx="2819400" cy="682625"/>
          </a:xfrm>
          <a:prstGeom prst="rect">
            <a:avLst/>
          </a:prstGeom>
          <a:noFill/>
          <a:ln w="9525" cap="flat" cmpd="sng" algn="ctr">
            <a:noFill/>
            <a:prstDash val="solid"/>
            <a:miter lim="800000"/>
            <a:headEnd type="none" w="med" len="med"/>
            <a:tailEnd type="none" w="med" len="med"/>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lnSpc>
                <a:spcPct val="60000"/>
              </a:lnSpc>
              <a:spcBef>
                <a:spcPct val="50000"/>
              </a:spcBef>
            </a:pPr>
            <a:r>
              <a:rPr lang="es-ES_tradnl" altLang="en-US" sz="2800">
                <a:solidFill>
                  <a:srgbClr val="993300"/>
                </a:solidFill>
                <a:effectLst>
                  <a:outerShdw blurRad="38100" dist="38100" dir="2700000" algn="tl">
                    <a:srgbClr val="C0C0C0"/>
                  </a:outerShdw>
                </a:effectLst>
                <a:latin typeface="Berylium"/>
              </a:rPr>
              <a:t>Cubierta exenta</a:t>
            </a:r>
          </a:p>
          <a:p>
            <a:pPr algn="ctr" eaLnBrk="0" hangingPunct="0">
              <a:lnSpc>
                <a:spcPct val="60000"/>
              </a:lnSpc>
              <a:spcBef>
                <a:spcPct val="50000"/>
              </a:spcBef>
            </a:pPr>
            <a:r>
              <a:rPr lang="es-ES_tradnl" altLang="en-US" sz="2000">
                <a:solidFill>
                  <a:srgbClr val="993300"/>
                </a:solidFill>
                <a:effectLst>
                  <a:outerShdw blurRad="38100" dist="38100" dir="2700000" algn="tl">
                    <a:srgbClr val="C0C0C0"/>
                  </a:outerShdw>
                </a:effectLst>
                <a:latin typeface="Berylium"/>
              </a:rPr>
              <a:t>(opción 1)</a:t>
            </a:r>
            <a:endParaRPr lang="es-ES_tradnl" altLang="en-US" sz="2800">
              <a:solidFill>
                <a:srgbClr val="993300"/>
              </a:solidFill>
              <a:effectLst>
                <a:outerShdw blurRad="38100" dist="38100" dir="2700000" algn="tl">
                  <a:srgbClr val="C0C0C0"/>
                </a:outerShdw>
              </a:effectLst>
              <a:latin typeface="Berylium"/>
            </a:endParaRPr>
          </a:p>
        </p:txBody>
      </p:sp>
      <p:pic>
        <p:nvPicPr>
          <p:cNvPr id="2073" name="Picture 25">
            <a:extLst>
              <a:ext uri="{FF2B5EF4-FFF2-40B4-BE49-F238E27FC236}">
                <a16:creationId xmlns:a16="http://schemas.microsoft.com/office/drawing/2014/main" id="{D944894D-5CE3-952A-ECA2-ECB7E647B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4038600" cy="808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4399"/>
                                        </p:tgtEl>
                                        <p:attrNameLst>
                                          <p:attrName>style.visibility</p:attrName>
                                        </p:attrNameLst>
                                      </p:cBhvr>
                                      <p:to>
                                        <p:strVal val="visible"/>
                                      </p:to>
                                    </p:set>
                                    <p:anim calcmode="lin" valueType="num">
                                      <p:cBhvr>
                                        <p:cTn id="7" dur="500" fill="hold"/>
                                        <p:tgtEl>
                                          <p:spTgt spid="144399"/>
                                        </p:tgtEl>
                                        <p:attrNameLst>
                                          <p:attrName>ppt_w</p:attrName>
                                        </p:attrNameLst>
                                      </p:cBhvr>
                                      <p:tavLst>
                                        <p:tav tm="0">
                                          <p:val>
                                            <p:fltVal val="0"/>
                                          </p:val>
                                        </p:tav>
                                        <p:tav tm="100000">
                                          <p:val>
                                            <p:strVal val="#ppt_w"/>
                                          </p:val>
                                        </p:tav>
                                      </p:tavLst>
                                    </p:anim>
                                    <p:anim calcmode="lin" valueType="num">
                                      <p:cBhvr>
                                        <p:cTn id="8" dur="5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152594 CuadroTexto">
            <a:extLst>
              <a:ext uri="{FF2B5EF4-FFF2-40B4-BE49-F238E27FC236}">
                <a16:creationId xmlns:a16="http://schemas.microsoft.com/office/drawing/2014/main" id="{0DBD1342-357D-365A-FBF9-3D896B29A268}"/>
              </a:ext>
            </a:extLst>
          </p:cNvPr>
          <p:cNvSpPr txBox="1">
            <a:spLocks noChangeArrowheads="1"/>
          </p:cNvSpPr>
          <p:nvPr/>
        </p:nvSpPr>
        <p:spPr bwMode="auto">
          <a:xfrm>
            <a:off x="6400800" y="5775325"/>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0" hangingPunct="0">
              <a:spcBef>
                <a:spcPct val="50000"/>
              </a:spcBef>
            </a:pPr>
            <a:r>
              <a:rPr lang="es-ES_tradnl" altLang="en-US" sz="1000">
                <a:latin typeface="Times New Roman" panose="02020603050405020304" pitchFamily="18" charset="0"/>
              </a:rPr>
              <a:t>Fachada Oriente</a:t>
            </a:r>
            <a:endParaRPr lang="es-MX" altLang="en-US"/>
          </a:p>
        </p:txBody>
      </p:sp>
      <p:pic>
        <p:nvPicPr>
          <p:cNvPr id="1047" name="Picture 23">
            <a:extLst>
              <a:ext uri="{FF2B5EF4-FFF2-40B4-BE49-F238E27FC236}">
                <a16:creationId xmlns:a16="http://schemas.microsoft.com/office/drawing/2014/main" id="{EE5648D7-A81B-D533-7C48-62BAA76B0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extLst>
            <a:ext uri="{909E8E84-426E-40DD-AFC4-6F175D3DCCD1}">
              <a14:hiddenFill xmlns:a14="http://schemas.microsoft.com/office/drawing/2010/main">
                <a:solidFill>
                  <a:srgbClr val="FFFFFF"/>
                </a:solidFill>
              </a14:hiddenFill>
            </a:ext>
          </a:extLst>
        </p:spPr>
      </p:pic>
      <p:sp>
        <p:nvSpPr>
          <p:cNvPr id="144399" name="144398 CuadroTexto">
            <a:extLst>
              <a:ext uri="{FF2B5EF4-FFF2-40B4-BE49-F238E27FC236}">
                <a16:creationId xmlns:a16="http://schemas.microsoft.com/office/drawing/2014/main" id="{D036C0FE-1C95-30F2-C21A-7C4EAD4A4B84}"/>
              </a:ext>
            </a:extLst>
          </p:cNvPr>
          <p:cNvSpPr txBox="1">
            <a:spLocks noChangeArrowheads="1"/>
          </p:cNvSpPr>
          <p:nvPr/>
        </p:nvSpPr>
        <p:spPr bwMode="auto">
          <a:xfrm>
            <a:off x="1752600" y="3429000"/>
            <a:ext cx="2819400" cy="682625"/>
          </a:xfrm>
          <a:prstGeom prst="rect">
            <a:avLst/>
          </a:prstGeom>
          <a:noFill/>
          <a:ln w="9525" cap="flat" cmpd="sng" algn="ctr">
            <a:noFill/>
            <a:prstDash val="solid"/>
            <a:miter lim="800000"/>
            <a:headEnd type="none" w="med" len="med"/>
            <a:tailEnd type="none" w="med" len="med"/>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0" hangingPunct="0">
              <a:lnSpc>
                <a:spcPct val="60000"/>
              </a:lnSpc>
              <a:spcBef>
                <a:spcPct val="50000"/>
              </a:spcBef>
            </a:pPr>
            <a:r>
              <a:rPr lang="es-ES_tradnl" altLang="en-US" sz="2800">
                <a:solidFill>
                  <a:srgbClr val="993300"/>
                </a:solidFill>
                <a:effectLst>
                  <a:outerShdw blurRad="38100" dist="38100" dir="2700000" algn="tl">
                    <a:srgbClr val="C0C0C0"/>
                  </a:outerShdw>
                </a:effectLst>
                <a:latin typeface="Berylium"/>
              </a:rPr>
              <a:t>Cubierta exenta</a:t>
            </a:r>
          </a:p>
          <a:p>
            <a:pPr algn="ctr" eaLnBrk="0" hangingPunct="0">
              <a:lnSpc>
                <a:spcPct val="60000"/>
              </a:lnSpc>
              <a:spcBef>
                <a:spcPct val="50000"/>
              </a:spcBef>
            </a:pPr>
            <a:r>
              <a:rPr lang="es-ES_tradnl" altLang="en-US" sz="2000">
                <a:solidFill>
                  <a:srgbClr val="993300"/>
                </a:solidFill>
                <a:effectLst>
                  <a:outerShdw blurRad="38100" dist="38100" dir="2700000" algn="tl">
                    <a:srgbClr val="C0C0C0"/>
                  </a:outerShdw>
                </a:effectLst>
                <a:latin typeface="Berylium"/>
              </a:rPr>
              <a:t>(opción 2)</a:t>
            </a:r>
            <a:endParaRPr lang="es-ES_tradnl" altLang="en-US" sz="2800">
              <a:solidFill>
                <a:srgbClr val="993300"/>
              </a:solidFill>
              <a:effectLst>
                <a:outerShdw blurRad="38100" dist="38100" dir="2700000" algn="tl">
                  <a:srgbClr val="C0C0C0"/>
                </a:outerShdw>
              </a:effectLst>
              <a:latin typeface="Berylium"/>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44399"/>
                                        </p:tgtEl>
                                        <p:attrNameLst>
                                          <p:attrName>style.visibility</p:attrName>
                                        </p:attrNameLst>
                                      </p:cBhvr>
                                      <p:to>
                                        <p:strVal val="visible"/>
                                      </p:to>
                                    </p:set>
                                    <p:anim calcmode="lin" valueType="num">
                                      <p:cBhvr>
                                        <p:cTn id="7" dur="500" fill="hold"/>
                                        <p:tgtEl>
                                          <p:spTgt spid="144399"/>
                                        </p:tgtEl>
                                        <p:attrNameLst>
                                          <p:attrName>ppt_w</p:attrName>
                                        </p:attrNameLst>
                                      </p:cBhvr>
                                      <p:tavLst>
                                        <p:tav tm="0">
                                          <p:val>
                                            <p:fltVal val="0"/>
                                          </p:val>
                                        </p:tav>
                                        <p:tav tm="100000">
                                          <p:val>
                                            <p:strVal val="#ppt_w"/>
                                          </p:val>
                                        </p:tav>
                                      </p:tavLst>
                                    </p:anim>
                                    <p:anim calcmode="lin" valueType="num">
                                      <p:cBhvr>
                                        <p:cTn id="8" dur="5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a:extLst>
              <a:ext uri="{FF2B5EF4-FFF2-40B4-BE49-F238E27FC236}">
                <a16:creationId xmlns:a16="http://schemas.microsoft.com/office/drawing/2014/main" id="{840DAC1D-64B3-8F28-1368-060624CF6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98475"/>
            <a:ext cx="8686800" cy="5861050"/>
          </a:xfrm>
          <a:prstGeom prst="rect">
            <a:avLst/>
          </a:prstGeom>
          <a:noFill/>
          <a:extLst>
            <a:ext uri="{909E8E84-426E-40DD-AFC4-6F175D3DCCD1}">
              <a14:hiddenFill xmlns:a14="http://schemas.microsoft.com/office/drawing/2010/main">
                <a:solidFill>
                  <a:srgbClr val="FFFFFF"/>
                </a:solidFill>
              </a14:hiddenFill>
            </a:ext>
          </a:extLst>
        </p:spPr>
      </p:pic>
      <p:sp>
        <p:nvSpPr>
          <p:cNvPr id="37893" name="Text Box 1">
            <a:extLst>
              <a:ext uri="{FF2B5EF4-FFF2-40B4-BE49-F238E27FC236}">
                <a16:creationId xmlns:a16="http://schemas.microsoft.com/office/drawing/2014/main" id="{56375B5F-8CBF-1403-30AC-E78844B93063}"/>
              </a:ext>
            </a:extLst>
          </p:cNvPr>
          <p:cNvSpPr txBox="1">
            <a:spLocks noChangeArrowheads="1"/>
          </p:cNvSpPr>
          <p:nvPr/>
        </p:nvSpPr>
        <p:spPr bwMode="auto">
          <a:xfrm>
            <a:off x="6781800" y="14478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pPr>
            <a:r>
              <a:rPr lang="es-MX" altLang="en-US" sz="1200" i="1">
                <a:solidFill>
                  <a:schemeClr val="bg1"/>
                </a:solidFill>
                <a:latin typeface="Arial Narrow" panose="020B0604020202020204" pitchFamily="34" charset="0"/>
              </a:rPr>
              <a:t>Poyecto: Dr. Luis Arnal S.</a:t>
            </a:r>
            <a:endParaRPr lang="es-MX" altLang="en-US" sz="1200">
              <a:solidFill>
                <a:schemeClr val="bg1"/>
              </a:solidFill>
              <a:latin typeface="Arial Narrow"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a:extLst>
              <a:ext uri="{FF2B5EF4-FFF2-40B4-BE49-F238E27FC236}">
                <a16:creationId xmlns:a16="http://schemas.microsoft.com/office/drawing/2014/main" id="{1C58DEFB-4FB4-859E-BA45-CFCA76672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3400"/>
            <a:ext cx="7010400" cy="4486275"/>
          </a:xfrm>
          <a:prstGeom prst="rect">
            <a:avLst/>
          </a:prstGeom>
          <a:noFill/>
          <a:extLst>
            <a:ext uri="{909E8E84-426E-40DD-AFC4-6F175D3DCCD1}">
              <a14:hiddenFill xmlns:a14="http://schemas.microsoft.com/office/drawing/2010/main">
                <a:solidFill>
                  <a:srgbClr val="FFFFFF"/>
                </a:solidFill>
              </a14:hiddenFill>
            </a:ext>
          </a:extLst>
        </p:spPr>
      </p:pic>
      <p:sp>
        <p:nvSpPr>
          <p:cNvPr id="38917" name="Text Box 1">
            <a:extLst>
              <a:ext uri="{FF2B5EF4-FFF2-40B4-BE49-F238E27FC236}">
                <a16:creationId xmlns:a16="http://schemas.microsoft.com/office/drawing/2014/main" id="{FF142F2E-72EB-4925-CCDA-7B8BB4DAB03F}"/>
              </a:ext>
            </a:extLst>
          </p:cNvPr>
          <p:cNvSpPr txBox="1">
            <a:spLocks noChangeArrowheads="1"/>
          </p:cNvSpPr>
          <p:nvPr/>
        </p:nvSpPr>
        <p:spPr bwMode="auto">
          <a:xfrm>
            <a:off x="1295400" y="48768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pPr>
            <a:r>
              <a:rPr lang="es-MX" altLang="en-US" sz="1200" i="1">
                <a:solidFill>
                  <a:schemeClr val="bg1"/>
                </a:solidFill>
                <a:latin typeface="Arial Narrow" panose="020B0604020202020204" pitchFamily="34" charset="0"/>
              </a:rPr>
              <a:t>Propuesta de intervención R. Heatley</a:t>
            </a:r>
            <a:endParaRPr lang="es-MX" altLang="en-US" sz="1200">
              <a:solidFill>
                <a:schemeClr val="bg1"/>
              </a:solidFill>
              <a:latin typeface="Arial Narrow"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55FF9A58-DFCD-DACF-2A7D-35BD49DFE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315200" cy="5508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7" name="Picture 7">
            <a:extLst>
              <a:ext uri="{FF2B5EF4-FFF2-40B4-BE49-F238E27FC236}">
                <a16:creationId xmlns:a16="http://schemas.microsoft.com/office/drawing/2014/main" id="{1F4F1A6A-AC44-ECF5-768A-7F4E28763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990600"/>
            <a:ext cx="7848600" cy="5295900"/>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a:extLst>
              <a:ext uri="{FF2B5EF4-FFF2-40B4-BE49-F238E27FC236}">
                <a16:creationId xmlns:a16="http://schemas.microsoft.com/office/drawing/2014/main" id="{EF7B37E6-D527-8F03-165E-D0609A5C4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98525"/>
            <a:ext cx="3810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a:extLst>
              <a:ext uri="{FF2B5EF4-FFF2-40B4-BE49-F238E27FC236}">
                <a16:creationId xmlns:a16="http://schemas.microsoft.com/office/drawing/2014/main" id="{01861F8E-E701-DB94-7CD1-5119C04427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8600"/>
            <a:ext cx="4953000" cy="989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a:extLst>
              <a:ext uri="{FF2B5EF4-FFF2-40B4-BE49-F238E27FC236}">
                <a16:creationId xmlns:a16="http://schemas.microsoft.com/office/drawing/2014/main" id="{627CEAF8-42C1-6A63-EB46-E3877880E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87363"/>
            <a:ext cx="8763000" cy="5913437"/>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a:extLst>
              <a:ext uri="{FF2B5EF4-FFF2-40B4-BE49-F238E27FC236}">
                <a16:creationId xmlns:a16="http://schemas.microsoft.com/office/drawing/2014/main" id="{59047F08-57D8-5096-4C6C-3037F8387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3962400" cy="790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a:extLst>
              <a:ext uri="{FF2B5EF4-FFF2-40B4-BE49-F238E27FC236}">
                <a16:creationId xmlns:a16="http://schemas.microsoft.com/office/drawing/2014/main" id="{8522408A-A61E-542A-4EF2-C3C7371A4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41910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a:extLst>
              <a:ext uri="{FF2B5EF4-FFF2-40B4-BE49-F238E27FC236}">
                <a16:creationId xmlns:a16="http://schemas.microsoft.com/office/drawing/2014/main" id="{DC73318D-50FB-8B7B-19A0-93BE2B71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50863"/>
            <a:ext cx="8534400" cy="575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a:extLst>
              <a:ext uri="{FF2B5EF4-FFF2-40B4-BE49-F238E27FC236}">
                <a16:creationId xmlns:a16="http://schemas.microsoft.com/office/drawing/2014/main" id="{EC7169EE-55C9-A92A-2913-221BFEA9D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41910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a:extLst>
              <a:ext uri="{FF2B5EF4-FFF2-40B4-BE49-F238E27FC236}">
                <a16:creationId xmlns:a16="http://schemas.microsoft.com/office/drawing/2014/main" id="{AAD804FC-5804-93B3-C034-8818A2140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47713"/>
            <a:ext cx="8382000" cy="5653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3" name="Picture 11">
            <a:extLst>
              <a:ext uri="{FF2B5EF4-FFF2-40B4-BE49-F238E27FC236}">
                <a16:creationId xmlns:a16="http://schemas.microsoft.com/office/drawing/2014/main" id="{0EEF605C-EF9F-FF74-B3E8-8265638FE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2225"/>
            <a:ext cx="6553200" cy="6073775"/>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a:extLst>
              <a:ext uri="{FF2B5EF4-FFF2-40B4-BE49-F238E27FC236}">
                <a16:creationId xmlns:a16="http://schemas.microsoft.com/office/drawing/2014/main" id="{2776EFFF-1A21-D6B0-5C94-5E2AD3E13AD1}"/>
              </a:ext>
            </a:extLst>
          </p:cNvPr>
          <p:cNvSpPr>
            <a:spLocks noChangeArrowheads="1"/>
          </p:cNvSpPr>
          <p:nvPr/>
        </p:nvSpPr>
        <p:spPr bwMode="auto">
          <a:xfrm>
            <a:off x="0" y="444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s-ES_tradnl" altLang="en-US"/>
          </a:p>
        </p:txBody>
      </p:sp>
      <p:sp>
        <p:nvSpPr>
          <p:cNvPr id="8196" name="Rectangle 3">
            <a:extLst>
              <a:ext uri="{FF2B5EF4-FFF2-40B4-BE49-F238E27FC236}">
                <a16:creationId xmlns:a16="http://schemas.microsoft.com/office/drawing/2014/main" id="{22028555-801D-4157-16C6-1FB4B5962854}"/>
              </a:ext>
            </a:extLst>
          </p:cNvPr>
          <p:cNvSpPr>
            <a:spLocks noChangeArrowheads="1"/>
          </p:cNvSpPr>
          <p:nvPr/>
        </p:nvSpPr>
        <p:spPr bwMode="auto">
          <a:xfrm>
            <a:off x="1752600" y="1082675"/>
            <a:ext cx="24384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ES" altLang="en-US" sz="1200">
                <a:solidFill>
                  <a:schemeClr val="bg1"/>
                </a:solidFill>
                <a:latin typeface="Arial" panose="020B0604020202020204" pitchFamily="34" charset="0"/>
                <a:ea typeface="Calibri" panose="020F0502020204030204" pitchFamily="34" charset="0"/>
                <a:cs typeface="Times New Roman" panose="02020603050405020304" pitchFamily="18" charset="0"/>
              </a:rPr>
              <a:t>Las ruinas de la misión de Cocóspera se localizan muy cerca de la frontera entre México y los Estados Unidos, en el llamado </a:t>
            </a:r>
            <a:r>
              <a:rPr lang="es-ES" altLang="en-US" sz="1200" i="1">
                <a:solidFill>
                  <a:schemeClr val="bg1"/>
                </a:solidFill>
                <a:latin typeface="Arial" panose="020B0604020202020204" pitchFamily="34" charset="0"/>
                <a:ea typeface="Calibri" panose="020F0502020204030204" pitchFamily="34" charset="0"/>
                <a:cs typeface="Times New Roman" panose="02020603050405020304" pitchFamily="18" charset="0"/>
              </a:rPr>
              <a:t>Desierto de Sonora</a:t>
            </a:r>
            <a:r>
              <a:rPr lang="es-ES" altLang="en-US" sz="1200">
                <a:solidFill>
                  <a:schemeClr val="bg1"/>
                </a:solidFill>
                <a:latin typeface="Arial" panose="020B0604020202020204" pitchFamily="34" charset="0"/>
                <a:ea typeface="Calibri" panose="020F0502020204030204" pitchFamily="34" charset="0"/>
                <a:cs typeface="Times New Roman" panose="02020603050405020304" pitchFamily="18" charset="0"/>
              </a:rPr>
              <a:t>. Se sabe que fue fundada en 1689 por el padre jesuita Eusebio Francisco Kino como parte de una compleja red de obras civiles y religiosas que buscaban poblar este inhóspito territorio en la época virreinal. </a:t>
            </a:r>
          </a:p>
        </p:txBody>
      </p:sp>
      <p:pic>
        <p:nvPicPr>
          <p:cNvPr id="8204" name="Picture 12">
            <a:extLst>
              <a:ext uri="{FF2B5EF4-FFF2-40B4-BE49-F238E27FC236}">
                <a16:creationId xmlns:a16="http://schemas.microsoft.com/office/drawing/2014/main" id="{35B04193-445C-797B-7CAD-A121C00D1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3352800" cy="668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a:extLst>
              <a:ext uri="{FF2B5EF4-FFF2-40B4-BE49-F238E27FC236}">
                <a16:creationId xmlns:a16="http://schemas.microsoft.com/office/drawing/2014/main" id="{AD86A06F-B03B-04D8-F4B8-5C8A1D50A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4114800" cy="822325"/>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a:extLst>
              <a:ext uri="{FF2B5EF4-FFF2-40B4-BE49-F238E27FC236}">
                <a16:creationId xmlns:a16="http://schemas.microsoft.com/office/drawing/2014/main" id="{2D06A6E4-F488-045D-70C3-0C0E89FD8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458200" cy="5703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2 Rectángulo">
            <a:extLst>
              <a:ext uri="{FF2B5EF4-FFF2-40B4-BE49-F238E27FC236}">
                <a16:creationId xmlns:a16="http://schemas.microsoft.com/office/drawing/2014/main" id="{A394E0A5-8E54-4744-D776-7965A2270454}"/>
              </a:ext>
            </a:extLst>
          </p:cNvPr>
          <p:cNvSpPr>
            <a:spLocks noChangeArrowheads="1"/>
          </p:cNvSpPr>
          <p:nvPr/>
        </p:nvSpPr>
        <p:spPr bwMode="auto">
          <a:xfrm>
            <a:off x="228600" y="1524000"/>
            <a:ext cx="4343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1.- Cimentación</a:t>
            </a:r>
            <a:r>
              <a:rPr lang="es-MX" altLang="en-US" sz="1200">
                <a:solidFill>
                  <a:schemeClr val="bg1"/>
                </a:solidFill>
                <a:latin typeface="Arial" panose="020B0604020202020204" pitchFamily="34" charset="0"/>
              </a:rPr>
              <a:t>: Se encuentra en buen estado de conservación, sin presentar deterioros en su consistencia interna y tampoco efectos  aparentes en la superestructura. </a:t>
            </a:r>
          </a:p>
        </p:txBody>
      </p:sp>
      <p:sp>
        <p:nvSpPr>
          <p:cNvPr id="46084" name="3 Rectángulo">
            <a:extLst>
              <a:ext uri="{FF2B5EF4-FFF2-40B4-BE49-F238E27FC236}">
                <a16:creationId xmlns:a16="http://schemas.microsoft.com/office/drawing/2014/main" id="{3CD6BFA7-C857-BA42-72D2-21318210A6F0}"/>
              </a:ext>
            </a:extLst>
          </p:cNvPr>
          <p:cNvSpPr>
            <a:spLocks noChangeArrowheads="1"/>
          </p:cNvSpPr>
          <p:nvPr/>
        </p:nvSpPr>
        <p:spPr bwMode="auto">
          <a:xfrm>
            <a:off x="214313" y="2152650"/>
            <a:ext cx="4357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2.- Muros:</a:t>
            </a:r>
            <a:r>
              <a:rPr lang="es-MX" altLang="en-US" sz="1200">
                <a:solidFill>
                  <a:schemeClr val="bg1"/>
                </a:solidFill>
                <a:latin typeface="Arial" panose="020B0604020202020204" pitchFamily="34" charset="0"/>
              </a:rPr>
              <a:t> Los muros presentan un alto grado de deterioro y requieren ser consolidados. No hay peligro de colapso ya que por el ancho que presentan y por la pérdida de volumen y altura, este riesgo se ha minimizado. </a:t>
            </a:r>
          </a:p>
        </p:txBody>
      </p:sp>
      <p:pic>
        <p:nvPicPr>
          <p:cNvPr id="46090" name="Picture 10">
            <a:extLst>
              <a:ext uri="{FF2B5EF4-FFF2-40B4-BE49-F238E27FC236}">
                <a16:creationId xmlns:a16="http://schemas.microsoft.com/office/drawing/2014/main" id="{5C0C38B1-C87D-059F-FD2B-B677D3F92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788" y="2819400"/>
            <a:ext cx="264001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6092" name="Picture 12">
            <a:extLst>
              <a:ext uri="{FF2B5EF4-FFF2-40B4-BE49-F238E27FC236}">
                <a16:creationId xmlns:a16="http://schemas.microsoft.com/office/drawing/2014/main" id="{8D16B447-82B3-19FB-BE19-1A3920D86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57200"/>
            <a:ext cx="4814888"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6093" name="Picture 13">
            <a:extLst>
              <a:ext uri="{FF2B5EF4-FFF2-40B4-BE49-F238E27FC236}">
                <a16:creationId xmlns:a16="http://schemas.microsoft.com/office/drawing/2014/main" id="{48C8A5E1-B172-0DD0-BC2B-6FD9DA8B2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
            <a:ext cx="5410200" cy="1081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4 Rectángulo">
            <a:extLst>
              <a:ext uri="{FF2B5EF4-FFF2-40B4-BE49-F238E27FC236}">
                <a16:creationId xmlns:a16="http://schemas.microsoft.com/office/drawing/2014/main" id="{C9036EB0-E9FA-A8A9-63AC-3F76DD2946DE}"/>
              </a:ext>
            </a:extLst>
          </p:cNvPr>
          <p:cNvSpPr>
            <a:spLocks noChangeArrowheads="1"/>
          </p:cNvSpPr>
          <p:nvPr/>
        </p:nvSpPr>
        <p:spPr bwMode="auto">
          <a:xfrm>
            <a:off x="214313" y="685800"/>
            <a:ext cx="4357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3.- Fachadas:</a:t>
            </a:r>
            <a:r>
              <a:rPr lang="es-MX" altLang="en-US" sz="1200">
                <a:solidFill>
                  <a:schemeClr val="bg1"/>
                </a:solidFill>
                <a:latin typeface="Arial" panose="020B0604020202020204" pitchFamily="34" charset="0"/>
              </a:rPr>
              <a:t> El punto crítico en cuanto a los muros se refiere es la fachada principal. </a:t>
            </a:r>
          </a:p>
        </p:txBody>
      </p:sp>
      <p:pic>
        <p:nvPicPr>
          <p:cNvPr id="105475" name="Picture 3">
            <a:extLst>
              <a:ext uri="{FF2B5EF4-FFF2-40B4-BE49-F238E27FC236}">
                <a16:creationId xmlns:a16="http://schemas.microsoft.com/office/drawing/2014/main" id="{49574C0C-395D-9384-90A3-480B53B25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743200"/>
            <a:ext cx="3611563" cy="3657600"/>
          </a:xfrm>
          <a:prstGeom prst="rect">
            <a:avLst/>
          </a:prstGeom>
          <a:noFill/>
          <a:extLst>
            <a:ext uri="{909E8E84-426E-40DD-AFC4-6F175D3DCCD1}">
              <a14:hiddenFill xmlns:a14="http://schemas.microsoft.com/office/drawing/2010/main">
                <a:solidFill>
                  <a:srgbClr val="FFFFFF"/>
                </a:solidFill>
              </a14:hiddenFill>
            </a:ext>
          </a:extLst>
        </p:spPr>
      </p:pic>
      <p:sp>
        <p:nvSpPr>
          <p:cNvPr id="105476" name="5 Rectángulo">
            <a:extLst>
              <a:ext uri="{FF2B5EF4-FFF2-40B4-BE49-F238E27FC236}">
                <a16:creationId xmlns:a16="http://schemas.microsoft.com/office/drawing/2014/main" id="{9AE8E893-8A36-E00F-0D44-97416E827529}"/>
              </a:ext>
            </a:extLst>
          </p:cNvPr>
          <p:cNvSpPr>
            <a:spLocks noChangeArrowheads="1"/>
          </p:cNvSpPr>
          <p:nvPr/>
        </p:nvSpPr>
        <p:spPr bwMode="auto">
          <a:xfrm>
            <a:off x="214313" y="1295400"/>
            <a:ext cx="4357687"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4.- Torres</a:t>
            </a:r>
            <a:r>
              <a:rPr lang="es-MX" altLang="en-US" sz="1200">
                <a:solidFill>
                  <a:schemeClr val="bg1"/>
                </a:solidFill>
                <a:latin typeface="Arial" panose="020B0604020202020204" pitchFamily="34" charset="0"/>
              </a:rPr>
              <a:t>: Las torres de adobe de la época franciscana presentan dos problemas importantes: por un lado la erosión y pérdida de volumen y por el otro el no estar bien ligadas a la estructura jesuita, generando una junta que no tiene el espacio suficiente para trabar de manera independiente. </a:t>
            </a:r>
          </a:p>
        </p:txBody>
      </p:sp>
      <p:pic>
        <p:nvPicPr>
          <p:cNvPr id="105479" name="Picture 7">
            <a:extLst>
              <a:ext uri="{FF2B5EF4-FFF2-40B4-BE49-F238E27FC236}">
                <a16:creationId xmlns:a16="http://schemas.microsoft.com/office/drawing/2014/main" id="{F334066A-023A-3687-81CA-9EA3D1E1B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988" y="533400"/>
            <a:ext cx="2894012" cy="3856038"/>
          </a:xfrm>
          <a:prstGeom prst="rect">
            <a:avLst/>
          </a:prstGeom>
          <a:noFill/>
          <a:extLst>
            <a:ext uri="{909E8E84-426E-40DD-AFC4-6F175D3DCCD1}">
              <a14:hiddenFill xmlns:a14="http://schemas.microsoft.com/office/drawing/2010/main">
                <a:solidFill>
                  <a:srgbClr val="FFFFFF"/>
                </a:solidFill>
              </a14:hiddenFill>
            </a:ext>
          </a:extLst>
        </p:spPr>
      </p:pic>
      <p:pic>
        <p:nvPicPr>
          <p:cNvPr id="105480" name="Picture 8">
            <a:extLst>
              <a:ext uri="{FF2B5EF4-FFF2-40B4-BE49-F238E27FC236}">
                <a16:creationId xmlns:a16="http://schemas.microsoft.com/office/drawing/2014/main" id="{F5F8FA9E-B215-A0BC-3CBD-218820752D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212975"/>
            <a:ext cx="3429000" cy="294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6" name="6 Rectángulo">
            <a:extLst>
              <a:ext uri="{FF2B5EF4-FFF2-40B4-BE49-F238E27FC236}">
                <a16:creationId xmlns:a16="http://schemas.microsoft.com/office/drawing/2014/main" id="{ABD70400-8C03-A377-D0FC-77B222306A97}"/>
              </a:ext>
            </a:extLst>
          </p:cNvPr>
          <p:cNvSpPr>
            <a:spLocks noChangeArrowheads="1"/>
          </p:cNvSpPr>
          <p:nvPr/>
        </p:nvSpPr>
        <p:spPr bwMode="auto">
          <a:xfrm>
            <a:off x="381000" y="838200"/>
            <a:ext cx="41910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5.- Vanos y cerramientos</a:t>
            </a:r>
            <a:r>
              <a:rPr lang="es-MX" altLang="en-US" sz="1200">
                <a:solidFill>
                  <a:schemeClr val="bg1"/>
                </a:solidFill>
                <a:latin typeface="Arial" panose="020B0604020202020204" pitchFamily="34" charset="0"/>
              </a:rPr>
              <a:t>: Los vanos más importantes son las puertas del templo ya que tenía muy pocas ventanas de origen. </a:t>
            </a:r>
          </a:p>
        </p:txBody>
      </p:sp>
      <p:sp>
        <p:nvSpPr>
          <p:cNvPr id="102407" name="7 Rectángulo">
            <a:extLst>
              <a:ext uri="{FF2B5EF4-FFF2-40B4-BE49-F238E27FC236}">
                <a16:creationId xmlns:a16="http://schemas.microsoft.com/office/drawing/2014/main" id="{B69F6AD7-0621-0538-A89D-3B76A6026662}"/>
              </a:ext>
            </a:extLst>
          </p:cNvPr>
          <p:cNvSpPr>
            <a:spLocks noChangeArrowheads="1"/>
          </p:cNvSpPr>
          <p:nvPr/>
        </p:nvSpPr>
        <p:spPr bwMode="auto">
          <a:xfrm>
            <a:off x="381000" y="1676400"/>
            <a:ext cx="419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6.- Cubiertas:</a:t>
            </a:r>
            <a:r>
              <a:rPr lang="es-MX" altLang="en-US" sz="1200">
                <a:solidFill>
                  <a:schemeClr val="bg1"/>
                </a:solidFill>
                <a:latin typeface="Arial" panose="020B0604020202020204" pitchFamily="34" charset="0"/>
              </a:rPr>
              <a:t> Las cubiertas de las diferentes zonas del templo han desaparecido casi en su totalidad. Sin embargo la falta de este elemento es fundamental en el proceso de deterioro del edificio. </a:t>
            </a:r>
          </a:p>
        </p:txBody>
      </p:sp>
      <p:pic>
        <p:nvPicPr>
          <p:cNvPr id="102414" name="Picture 14">
            <a:extLst>
              <a:ext uri="{FF2B5EF4-FFF2-40B4-BE49-F238E27FC236}">
                <a16:creationId xmlns:a16="http://schemas.microsoft.com/office/drawing/2014/main" id="{EADED5E6-3094-25A5-D853-0C5A610BA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04800"/>
            <a:ext cx="2874963" cy="2470150"/>
          </a:xfrm>
          <a:prstGeom prst="rect">
            <a:avLst/>
          </a:prstGeom>
          <a:noFill/>
          <a:extLst>
            <a:ext uri="{909E8E84-426E-40DD-AFC4-6F175D3DCCD1}">
              <a14:hiddenFill xmlns:a14="http://schemas.microsoft.com/office/drawing/2010/main">
                <a:solidFill>
                  <a:srgbClr val="FFFFFF"/>
                </a:solidFill>
              </a14:hiddenFill>
            </a:ext>
          </a:extLst>
        </p:spPr>
      </p:pic>
      <p:pic>
        <p:nvPicPr>
          <p:cNvPr id="102415" name="Picture 15">
            <a:extLst>
              <a:ext uri="{FF2B5EF4-FFF2-40B4-BE49-F238E27FC236}">
                <a16:creationId xmlns:a16="http://schemas.microsoft.com/office/drawing/2014/main" id="{5D5545AB-CEF3-EC5D-3E8B-206D75241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590800"/>
            <a:ext cx="3048000" cy="2617788"/>
          </a:xfrm>
          <a:prstGeom prst="rect">
            <a:avLst/>
          </a:prstGeom>
          <a:noFill/>
          <a:extLst>
            <a:ext uri="{909E8E84-426E-40DD-AFC4-6F175D3DCCD1}">
              <a14:hiddenFill xmlns:a14="http://schemas.microsoft.com/office/drawing/2010/main">
                <a:solidFill>
                  <a:srgbClr val="FFFFFF"/>
                </a:solidFill>
              </a14:hiddenFill>
            </a:ext>
          </a:extLst>
        </p:spPr>
      </p:pic>
      <p:pic>
        <p:nvPicPr>
          <p:cNvPr id="102416" name="Picture 16">
            <a:extLst>
              <a:ext uri="{FF2B5EF4-FFF2-40B4-BE49-F238E27FC236}">
                <a16:creationId xmlns:a16="http://schemas.microsoft.com/office/drawing/2014/main" id="{AB221AA9-4A25-CB12-8A75-227F0C9C5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4513" y="2514600"/>
            <a:ext cx="2630487"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2417" name="Picture 17">
            <a:extLst>
              <a:ext uri="{FF2B5EF4-FFF2-40B4-BE49-F238E27FC236}">
                <a16:creationId xmlns:a16="http://schemas.microsoft.com/office/drawing/2014/main" id="{6D08BAE6-0D85-07E9-E3EF-ACEBECF4C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689225"/>
            <a:ext cx="2667000" cy="2644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3 Rectángulo">
            <a:extLst>
              <a:ext uri="{FF2B5EF4-FFF2-40B4-BE49-F238E27FC236}">
                <a16:creationId xmlns:a16="http://schemas.microsoft.com/office/drawing/2014/main" id="{CF4B1303-A426-93A6-6377-88918BE1CADC}"/>
              </a:ext>
            </a:extLst>
          </p:cNvPr>
          <p:cNvSpPr>
            <a:spLocks noChangeArrowheads="1"/>
          </p:cNvSpPr>
          <p:nvPr/>
        </p:nvSpPr>
        <p:spPr bwMode="auto">
          <a:xfrm>
            <a:off x="214313" y="900113"/>
            <a:ext cx="43576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7.- Altares interiores: </a:t>
            </a:r>
            <a:r>
              <a:rPr lang="es-MX" altLang="en-US" sz="1200">
                <a:solidFill>
                  <a:schemeClr val="bg1"/>
                </a:solidFill>
                <a:latin typeface="Arial" panose="020B0604020202020204" pitchFamily="34" charset="0"/>
              </a:rPr>
              <a:t>los altares presentan problemas serios de conservación en cuanto a su estructura portante se refiere: desplomes, agrietamientos, faltantes de piezas, estallamiento,  disgregación y rotura de piezas de barro rojo recocido. </a:t>
            </a:r>
          </a:p>
        </p:txBody>
      </p:sp>
      <p:sp>
        <p:nvSpPr>
          <p:cNvPr id="47107" name="4 Rectángulo">
            <a:extLst>
              <a:ext uri="{FF2B5EF4-FFF2-40B4-BE49-F238E27FC236}">
                <a16:creationId xmlns:a16="http://schemas.microsoft.com/office/drawing/2014/main" id="{830249EB-FBE2-5CDB-8C89-720AFF7B8FAF}"/>
              </a:ext>
            </a:extLst>
          </p:cNvPr>
          <p:cNvSpPr>
            <a:spLocks noChangeArrowheads="1"/>
          </p:cNvSpPr>
          <p:nvPr/>
        </p:nvSpPr>
        <p:spPr bwMode="auto">
          <a:xfrm>
            <a:off x="228600" y="1905000"/>
            <a:ext cx="4343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8.- Aplanados y pintura:</a:t>
            </a:r>
            <a:r>
              <a:rPr lang="es-MX" altLang="en-US" sz="1200">
                <a:solidFill>
                  <a:schemeClr val="bg1"/>
                </a:solidFill>
                <a:latin typeface="Arial" panose="020B0604020202020204" pitchFamily="34" charset="0"/>
              </a:rPr>
              <a:t> Los aplanados exteriores se han perdido casi en su totalidad, a excepción de aquellos que los mismos derrumbes han protegido y algunas porciones aisladas. </a:t>
            </a:r>
          </a:p>
        </p:txBody>
      </p:sp>
      <p:pic>
        <p:nvPicPr>
          <p:cNvPr id="47115" name="Picture 11">
            <a:extLst>
              <a:ext uri="{FF2B5EF4-FFF2-40B4-BE49-F238E27FC236}">
                <a16:creationId xmlns:a16="http://schemas.microsoft.com/office/drawing/2014/main" id="{B7ED70FE-CCB3-BE09-56E5-7D8130539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213" y="2895600"/>
            <a:ext cx="2370137" cy="2959100"/>
          </a:xfrm>
          <a:prstGeom prst="rect">
            <a:avLst/>
          </a:prstGeom>
          <a:noFill/>
          <a:extLst>
            <a:ext uri="{909E8E84-426E-40DD-AFC4-6F175D3DCCD1}">
              <a14:hiddenFill xmlns:a14="http://schemas.microsoft.com/office/drawing/2010/main">
                <a:solidFill>
                  <a:srgbClr val="FFFFFF"/>
                </a:solidFill>
              </a14:hiddenFill>
            </a:ext>
          </a:extLst>
        </p:spPr>
      </p:pic>
      <p:pic>
        <p:nvPicPr>
          <p:cNvPr id="47116" name="Picture 12">
            <a:extLst>
              <a:ext uri="{FF2B5EF4-FFF2-40B4-BE49-F238E27FC236}">
                <a16:creationId xmlns:a16="http://schemas.microsoft.com/office/drawing/2014/main" id="{55B762BC-D781-F83E-5688-96CC3D1F7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685800"/>
            <a:ext cx="2752725" cy="2170113"/>
          </a:xfrm>
          <a:prstGeom prst="rect">
            <a:avLst/>
          </a:prstGeom>
          <a:noFill/>
          <a:extLst>
            <a:ext uri="{909E8E84-426E-40DD-AFC4-6F175D3DCCD1}">
              <a14:hiddenFill xmlns:a14="http://schemas.microsoft.com/office/drawing/2010/main">
                <a:solidFill>
                  <a:srgbClr val="FFFFFF"/>
                </a:solidFill>
              </a14:hiddenFill>
            </a:ext>
          </a:extLst>
        </p:spPr>
      </p:pic>
      <p:pic>
        <p:nvPicPr>
          <p:cNvPr id="47117" name="Picture 13">
            <a:extLst>
              <a:ext uri="{FF2B5EF4-FFF2-40B4-BE49-F238E27FC236}">
                <a16:creationId xmlns:a16="http://schemas.microsoft.com/office/drawing/2014/main" id="{66DF20DC-6B30-F34F-28CE-6E74FB9A1F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895600"/>
            <a:ext cx="2289175" cy="2932113"/>
          </a:xfrm>
          <a:prstGeom prst="rect">
            <a:avLst/>
          </a:prstGeom>
          <a:noFill/>
          <a:extLst>
            <a:ext uri="{909E8E84-426E-40DD-AFC4-6F175D3DCCD1}">
              <a14:hiddenFill xmlns:a14="http://schemas.microsoft.com/office/drawing/2010/main">
                <a:solidFill>
                  <a:srgbClr val="FFFFFF"/>
                </a:solidFill>
              </a14:hiddenFill>
            </a:ext>
          </a:extLst>
        </p:spPr>
      </p:pic>
      <p:pic>
        <p:nvPicPr>
          <p:cNvPr id="47118" name="Picture 14">
            <a:extLst>
              <a:ext uri="{FF2B5EF4-FFF2-40B4-BE49-F238E27FC236}">
                <a16:creationId xmlns:a16="http://schemas.microsoft.com/office/drawing/2014/main" id="{1E0779D2-0252-15E5-3685-E17686E5E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048000"/>
            <a:ext cx="2971800" cy="2178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5 Rectángulo">
            <a:extLst>
              <a:ext uri="{FF2B5EF4-FFF2-40B4-BE49-F238E27FC236}">
                <a16:creationId xmlns:a16="http://schemas.microsoft.com/office/drawing/2014/main" id="{F5119C76-9020-F615-4434-E5F44DFDE951}"/>
              </a:ext>
            </a:extLst>
          </p:cNvPr>
          <p:cNvSpPr>
            <a:spLocks noChangeArrowheads="1"/>
          </p:cNvSpPr>
          <p:nvPr/>
        </p:nvSpPr>
        <p:spPr bwMode="auto">
          <a:xfrm>
            <a:off x="381000" y="762000"/>
            <a:ext cx="419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9.- Pisos:</a:t>
            </a:r>
            <a:r>
              <a:rPr lang="es-MX" altLang="en-US" sz="1200">
                <a:solidFill>
                  <a:schemeClr val="bg1"/>
                </a:solidFill>
                <a:latin typeface="Arial" panose="020B0604020202020204" pitchFamily="34" charset="0"/>
              </a:rPr>
              <a:t> Los pisos originales del templo se encuentran cubiertos por diferentes rellenos provocados por los mismos derrumbes. Fue posible conocer el piso del interior de la nave gracias a las calas arqueológicas realizadas. </a:t>
            </a:r>
          </a:p>
        </p:txBody>
      </p:sp>
      <p:sp>
        <p:nvSpPr>
          <p:cNvPr id="48135" name="6 Rectángulo">
            <a:extLst>
              <a:ext uri="{FF2B5EF4-FFF2-40B4-BE49-F238E27FC236}">
                <a16:creationId xmlns:a16="http://schemas.microsoft.com/office/drawing/2014/main" id="{424306D1-04A2-87E0-49A1-702592AD8295}"/>
              </a:ext>
            </a:extLst>
          </p:cNvPr>
          <p:cNvSpPr>
            <a:spLocks noChangeArrowheads="1"/>
          </p:cNvSpPr>
          <p:nvPr/>
        </p:nvSpPr>
        <p:spPr bwMode="auto">
          <a:xfrm>
            <a:off x="381000" y="1676400"/>
            <a:ext cx="4191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10.- Maderas:</a:t>
            </a:r>
            <a:r>
              <a:rPr lang="es-MX" altLang="en-US" sz="1200">
                <a:solidFill>
                  <a:schemeClr val="bg1"/>
                </a:solidFill>
                <a:latin typeface="Arial" panose="020B0604020202020204" pitchFamily="34" charset="0"/>
              </a:rPr>
              <a:t> existen varios elementos constructivos de madera que están en un estado de conservación muy precario incluso la mayor parte de ellos ha perdido su capacidad de carga estructural y requieren la incorporación de elementos nuevos para garantizar su estabilidad. </a:t>
            </a:r>
          </a:p>
        </p:txBody>
      </p:sp>
      <p:sp>
        <p:nvSpPr>
          <p:cNvPr id="48136" name="7 Rectángulo">
            <a:extLst>
              <a:ext uri="{FF2B5EF4-FFF2-40B4-BE49-F238E27FC236}">
                <a16:creationId xmlns:a16="http://schemas.microsoft.com/office/drawing/2014/main" id="{9D91698F-F659-1984-AFD2-170B2614B41E}"/>
              </a:ext>
            </a:extLst>
          </p:cNvPr>
          <p:cNvSpPr>
            <a:spLocks noChangeArrowheads="1"/>
          </p:cNvSpPr>
          <p:nvPr/>
        </p:nvSpPr>
        <p:spPr bwMode="auto">
          <a:xfrm>
            <a:off x="381000" y="274320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11.- Complementos:</a:t>
            </a:r>
            <a:r>
              <a:rPr lang="es-MX" altLang="en-US" sz="1200">
                <a:solidFill>
                  <a:schemeClr val="bg1"/>
                </a:solidFill>
                <a:latin typeface="Arial" panose="020B0604020202020204" pitchFamily="34" charset="0"/>
              </a:rPr>
              <a:t> Son pocos los elementos complementarios que sobreviven del templo. </a:t>
            </a:r>
          </a:p>
        </p:txBody>
      </p:sp>
      <p:pic>
        <p:nvPicPr>
          <p:cNvPr id="48143" name="Picture 15">
            <a:extLst>
              <a:ext uri="{FF2B5EF4-FFF2-40B4-BE49-F238E27FC236}">
                <a16:creationId xmlns:a16="http://schemas.microsoft.com/office/drawing/2014/main" id="{49CB1270-EEED-380A-7404-A3A7C91C6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457200"/>
            <a:ext cx="1833562" cy="2246313"/>
          </a:xfrm>
          <a:prstGeom prst="rect">
            <a:avLst/>
          </a:prstGeom>
          <a:noFill/>
          <a:extLst>
            <a:ext uri="{909E8E84-426E-40DD-AFC4-6F175D3DCCD1}">
              <a14:hiddenFill xmlns:a14="http://schemas.microsoft.com/office/drawing/2010/main">
                <a:solidFill>
                  <a:srgbClr val="FFFFFF"/>
                </a:solidFill>
              </a14:hiddenFill>
            </a:ext>
          </a:extLst>
        </p:spPr>
      </p:pic>
      <p:pic>
        <p:nvPicPr>
          <p:cNvPr id="48144" name="Picture 16">
            <a:extLst>
              <a:ext uri="{FF2B5EF4-FFF2-40B4-BE49-F238E27FC236}">
                <a16:creationId xmlns:a16="http://schemas.microsoft.com/office/drawing/2014/main" id="{EA76FEF3-FB2B-3B44-951E-BFC528D4C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533400"/>
            <a:ext cx="1771650" cy="2170113"/>
          </a:xfrm>
          <a:prstGeom prst="rect">
            <a:avLst/>
          </a:prstGeom>
          <a:noFill/>
          <a:extLst>
            <a:ext uri="{909E8E84-426E-40DD-AFC4-6F175D3DCCD1}">
              <a14:hiddenFill xmlns:a14="http://schemas.microsoft.com/office/drawing/2010/main">
                <a:solidFill>
                  <a:srgbClr val="FFFFFF"/>
                </a:solidFill>
              </a14:hiddenFill>
            </a:ext>
          </a:extLst>
        </p:spPr>
      </p:pic>
      <p:pic>
        <p:nvPicPr>
          <p:cNvPr id="48145" name="Picture 17">
            <a:extLst>
              <a:ext uri="{FF2B5EF4-FFF2-40B4-BE49-F238E27FC236}">
                <a16:creationId xmlns:a16="http://schemas.microsoft.com/office/drawing/2014/main" id="{E2EC8918-FD51-7CAC-AE3D-C6328087A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819400"/>
            <a:ext cx="2725738" cy="2054225"/>
          </a:xfrm>
          <a:prstGeom prst="rect">
            <a:avLst/>
          </a:prstGeom>
          <a:noFill/>
          <a:extLst>
            <a:ext uri="{909E8E84-426E-40DD-AFC4-6F175D3DCCD1}">
              <a14:hiddenFill xmlns:a14="http://schemas.microsoft.com/office/drawing/2010/main">
                <a:solidFill>
                  <a:srgbClr val="FFFFFF"/>
                </a:solidFill>
              </a14:hiddenFill>
            </a:ext>
          </a:extLst>
        </p:spPr>
      </p:pic>
      <p:pic>
        <p:nvPicPr>
          <p:cNvPr id="48146" name="Picture 18">
            <a:extLst>
              <a:ext uri="{FF2B5EF4-FFF2-40B4-BE49-F238E27FC236}">
                <a16:creationId xmlns:a16="http://schemas.microsoft.com/office/drawing/2014/main" id="{4F446EAB-59D6-E578-21BA-806A6474F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429000"/>
            <a:ext cx="28956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48147" name="Picture 19">
            <a:extLst>
              <a:ext uri="{FF2B5EF4-FFF2-40B4-BE49-F238E27FC236}">
                <a16:creationId xmlns:a16="http://schemas.microsoft.com/office/drawing/2014/main" id="{589E26CF-73CB-3D30-D5F6-C5717261DF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3000" y="3124200"/>
            <a:ext cx="2184400"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1">
            <a:extLst>
              <a:ext uri="{FF2B5EF4-FFF2-40B4-BE49-F238E27FC236}">
                <a16:creationId xmlns:a16="http://schemas.microsoft.com/office/drawing/2014/main" id="{789783E7-80C0-2522-FE85-13DF8B1AE0C9}"/>
              </a:ext>
            </a:extLst>
          </p:cNvPr>
          <p:cNvSpPr>
            <a:spLocks noChangeArrowheads="1"/>
          </p:cNvSpPr>
          <p:nvPr/>
        </p:nvSpPr>
        <p:spPr bwMode="auto">
          <a:xfrm>
            <a:off x="533400" y="1281113"/>
            <a:ext cx="4038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0" hangingPunct="0"/>
            <a:r>
              <a:rPr lang="es-MX" altLang="en-US" sz="1200" b="1">
                <a:solidFill>
                  <a:schemeClr val="bg1"/>
                </a:solidFill>
                <a:latin typeface="Arial" panose="020B0604020202020204" pitchFamily="34" charset="0"/>
                <a:ea typeface="Calibri" panose="020F0502020204030204" pitchFamily="34" charset="0"/>
                <a:cs typeface="Arial" panose="020B0604020202020204" pitchFamily="34" charset="0"/>
              </a:rPr>
              <a:t>1.- Criterios generales de intervenci</a:t>
            </a:r>
            <a:r>
              <a:rPr lang="es-MX" altLang="en-US" sz="1200" b="1">
                <a:solidFill>
                  <a:schemeClr val="bg1"/>
                </a:solidFill>
                <a:ea typeface="Calibri" panose="020F0502020204030204" pitchFamily="34" charset="0"/>
                <a:cs typeface="Arial" panose="020B0604020202020204" pitchFamily="34" charset="0"/>
              </a:rPr>
              <a:t>ó</a:t>
            </a:r>
            <a:r>
              <a:rPr lang="es-MX" altLang="en-US" sz="1200" b="1">
                <a:solidFill>
                  <a:schemeClr val="bg1"/>
                </a:solidFill>
                <a:latin typeface="Arial" panose="020B0604020202020204" pitchFamily="34" charset="0"/>
                <a:ea typeface="Calibri" panose="020F0502020204030204" pitchFamily="34" charset="0"/>
                <a:cs typeface="Arial" panose="020B0604020202020204" pitchFamily="34" charset="0"/>
              </a:rPr>
              <a:t>n</a:t>
            </a:r>
            <a:endParaRPr lang="es-MX" altLang="en-US">
              <a:solidFill>
                <a:schemeClr val="bg1"/>
              </a:solidFill>
              <a:latin typeface="Arial" panose="020B0604020202020204" pitchFamily="34" charset="0"/>
            </a:endParaRPr>
          </a:p>
        </p:txBody>
      </p:sp>
      <p:sp>
        <p:nvSpPr>
          <p:cNvPr id="49157" name="2 Rectángulo">
            <a:extLst>
              <a:ext uri="{FF2B5EF4-FFF2-40B4-BE49-F238E27FC236}">
                <a16:creationId xmlns:a16="http://schemas.microsoft.com/office/drawing/2014/main" id="{37F26DE2-FE05-6E0E-976B-69E48A422509}"/>
              </a:ext>
            </a:extLst>
          </p:cNvPr>
          <p:cNvSpPr>
            <a:spLocks noChangeArrowheads="1"/>
          </p:cNvSpPr>
          <p:nvPr/>
        </p:nvSpPr>
        <p:spPr bwMode="auto">
          <a:xfrm>
            <a:off x="533400" y="1509713"/>
            <a:ext cx="798671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Autenticidad. </a:t>
            </a:r>
            <a:r>
              <a:rPr lang="es-MX" altLang="en-US" sz="1200">
                <a:solidFill>
                  <a:schemeClr val="bg1"/>
                </a:solidFill>
                <a:latin typeface="Arial" panose="020B0604020202020204" pitchFamily="34" charset="0"/>
              </a:rPr>
              <a:t>Un factor determinante en la intervención es la de cuidar con todo esmero todos y cada uno de los elementos del templo que afortunadamente aún se conservan. Este magnífico templo, si bien presenta un alto grado de deterioro, es, a su vez, uno de los muy escasos edificios misionales que han conservado hasta nuestros días, varias de sus características originales. Muchos de los edificios similares en la región que conformaron el sistema misional de los jesuitas, posteriormente reutilizada por otras órdenes, o han desaparecido totalmente o fueron alterados material y espacialmente de tal manera, que sus características anteriores son difícilmente reconocibles. Esto es, entre otros factores principales, lo que hace de Cocóspera un patrimonio único. </a:t>
            </a:r>
          </a:p>
        </p:txBody>
      </p:sp>
      <p:sp>
        <p:nvSpPr>
          <p:cNvPr id="49158" name="3 Rectángulo">
            <a:extLst>
              <a:ext uri="{FF2B5EF4-FFF2-40B4-BE49-F238E27FC236}">
                <a16:creationId xmlns:a16="http://schemas.microsoft.com/office/drawing/2014/main" id="{6B00E3A0-618C-9EAA-A47D-4431E4F64CB3}"/>
              </a:ext>
            </a:extLst>
          </p:cNvPr>
          <p:cNvSpPr>
            <a:spLocks noChangeArrowheads="1"/>
          </p:cNvSpPr>
          <p:nvPr/>
        </p:nvSpPr>
        <p:spPr bwMode="auto">
          <a:xfrm>
            <a:off x="533400" y="3033713"/>
            <a:ext cx="8001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Intervención permanente. </a:t>
            </a:r>
            <a:r>
              <a:rPr lang="es-MX" altLang="en-US" sz="1200">
                <a:solidFill>
                  <a:schemeClr val="bg1"/>
                </a:solidFill>
                <a:latin typeface="Arial" panose="020B0604020202020204" pitchFamily="34" charset="0"/>
              </a:rPr>
              <a:t>Uno de los problemas que ha enfrentado la conservación del templo misional de Cocóspera, especialmente en los últimos veinte años, son las propuestas o proyectos parciales, fragmentados, de corto plazo y alcance, (apuntalamiento de fachada, techumbres provisionales, consolidación selectiva de estructuras o elementos decorativos, etc.) acciones que en su momento contribuyeron a su conservación inmediata, pero que al paso de los años resultan ya insuficientes o en algunos casos inadecuadas a las nuevas circunstancias. </a:t>
            </a:r>
          </a:p>
        </p:txBody>
      </p:sp>
      <p:sp>
        <p:nvSpPr>
          <p:cNvPr id="49159" name="4 Rectángulo">
            <a:extLst>
              <a:ext uri="{FF2B5EF4-FFF2-40B4-BE49-F238E27FC236}">
                <a16:creationId xmlns:a16="http://schemas.microsoft.com/office/drawing/2014/main" id="{3DFDAD53-2DE0-EEA6-919A-C4BC919C73FF}"/>
              </a:ext>
            </a:extLst>
          </p:cNvPr>
          <p:cNvSpPr>
            <a:spLocks noChangeArrowheads="1"/>
          </p:cNvSpPr>
          <p:nvPr/>
        </p:nvSpPr>
        <p:spPr bwMode="auto">
          <a:xfrm>
            <a:off x="533400" y="4252913"/>
            <a:ext cx="80772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b="1">
                <a:solidFill>
                  <a:schemeClr val="bg1"/>
                </a:solidFill>
                <a:latin typeface="Arial" panose="020B0604020202020204" pitchFamily="34" charset="0"/>
              </a:rPr>
              <a:t>Integración de elementos</a:t>
            </a:r>
            <a:r>
              <a:rPr lang="es-MX" altLang="en-US" sz="1200">
                <a:solidFill>
                  <a:schemeClr val="bg1"/>
                </a:solidFill>
                <a:latin typeface="Arial" panose="020B0604020202020204" pitchFamily="34" charset="0"/>
              </a:rPr>
              <a:t>. La protección definitiva de las estructuras originales del templo implicará la incorporación de elementos arquitectónicos nuevos para restituir elementos perdidos que resultan indispensables para conservar y usar el templo. Su inclusión solo puede darse bajo la premisa de la integración, es decir que los nuevos elementos formen parte del conjunto, se vuelvan parte de él, de manera armónica y equilibrada en todos sus aspectos. </a:t>
            </a:r>
          </a:p>
        </p:txBody>
      </p:sp>
      <p:pic>
        <p:nvPicPr>
          <p:cNvPr id="49160" name="Picture 8">
            <a:extLst>
              <a:ext uri="{FF2B5EF4-FFF2-40B4-BE49-F238E27FC236}">
                <a16:creationId xmlns:a16="http://schemas.microsoft.com/office/drawing/2014/main" id="{512CCFCF-3B8A-7994-DA0D-C847D0478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4810125" cy="960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Rectángulo">
            <a:extLst>
              <a:ext uri="{FF2B5EF4-FFF2-40B4-BE49-F238E27FC236}">
                <a16:creationId xmlns:a16="http://schemas.microsoft.com/office/drawing/2014/main" id="{D5944F16-97FA-EEEB-51AA-E24DE739FD42}"/>
              </a:ext>
            </a:extLst>
          </p:cNvPr>
          <p:cNvSpPr>
            <a:spLocks noChangeArrowheads="1"/>
          </p:cNvSpPr>
          <p:nvPr/>
        </p:nvSpPr>
        <p:spPr bwMode="auto">
          <a:xfrm>
            <a:off x="749300" y="762000"/>
            <a:ext cx="76438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400" b="1">
                <a:solidFill>
                  <a:schemeClr val="bg1"/>
                </a:solidFill>
                <a:latin typeface="Arial" panose="020B0604020202020204" pitchFamily="34" charset="0"/>
              </a:rPr>
              <a:t>Materiales y técnicas compatibles. </a:t>
            </a:r>
            <a:r>
              <a:rPr lang="es-MX" altLang="en-US" sz="1400">
                <a:solidFill>
                  <a:schemeClr val="bg1"/>
                </a:solidFill>
                <a:latin typeface="Arial" panose="020B0604020202020204" pitchFamily="34" charset="0"/>
              </a:rPr>
              <a:t>En este sentido será necesario apelar a las técnicas tradicionales para la construcción en adobe para restituir el ‘sistema’ en su conjunto, que garantice en el largo plazo la conservación del inmueble. </a:t>
            </a:r>
          </a:p>
        </p:txBody>
      </p:sp>
      <p:sp>
        <p:nvSpPr>
          <p:cNvPr id="75778" name="2 Rectángulo">
            <a:extLst>
              <a:ext uri="{FF2B5EF4-FFF2-40B4-BE49-F238E27FC236}">
                <a16:creationId xmlns:a16="http://schemas.microsoft.com/office/drawing/2014/main" id="{990EB036-980F-A7C8-3D6A-AC0FBBA9FB8D}"/>
              </a:ext>
            </a:extLst>
          </p:cNvPr>
          <p:cNvSpPr>
            <a:spLocks noChangeArrowheads="1"/>
          </p:cNvSpPr>
          <p:nvPr/>
        </p:nvSpPr>
        <p:spPr bwMode="auto">
          <a:xfrm>
            <a:off x="749300" y="1762125"/>
            <a:ext cx="75723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400" b="1">
                <a:solidFill>
                  <a:schemeClr val="bg1"/>
                </a:solidFill>
                <a:latin typeface="Arial" panose="020B0604020202020204" pitchFamily="34" charset="0"/>
              </a:rPr>
              <a:t>Reversibilidad.  </a:t>
            </a:r>
            <a:r>
              <a:rPr lang="es-MX" altLang="en-US" sz="1400">
                <a:solidFill>
                  <a:schemeClr val="bg1"/>
                </a:solidFill>
                <a:latin typeface="Arial" panose="020B0604020202020204" pitchFamily="34" charset="0"/>
              </a:rPr>
              <a:t>El criterio de reversibilidad se aplica a la techumbre, instalaciones, y todas aquellas adecuaciones realizadas para la protección y uso apropiado del edificio. Esto tiene como fin el poder adaptar y actualizar en el tiempo (mediano y largo plazo) el uso del templo de Cocóspera a nuevos criterios de intervención.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04C897E1-95DC-674B-213D-B06050BB8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04800"/>
            <a:ext cx="4760913" cy="357028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DFB60E71-F856-3A64-BD89-C641D9447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27288"/>
            <a:ext cx="4343400" cy="3257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a:extLst>
              <a:ext uri="{FF2B5EF4-FFF2-40B4-BE49-F238E27FC236}">
                <a16:creationId xmlns:a16="http://schemas.microsoft.com/office/drawing/2014/main" id="{90376563-AC70-3917-85F9-9E8F91E2D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572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a:extLst>
              <a:ext uri="{FF2B5EF4-FFF2-40B4-BE49-F238E27FC236}">
                <a16:creationId xmlns:a16="http://schemas.microsoft.com/office/drawing/2014/main" id="{BF9C5D18-5512-67DC-2539-ACF3F7765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533400"/>
            <a:ext cx="4229100" cy="5370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a:extLst>
              <a:ext uri="{FF2B5EF4-FFF2-40B4-BE49-F238E27FC236}">
                <a16:creationId xmlns:a16="http://schemas.microsoft.com/office/drawing/2014/main" id="{F37AC04F-4DEF-6C4E-9A07-1B8C5CFB19A7}"/>
              </a:ext>
            </a:extLst>
          </p:cNvPr>
          <p:cNvSpPr>
            <a:spLocks noChangeArrowheads="1"/>
          </p:cNvSpPr>
          <p:nvPr/>
        </p:nvSpPr>
        <p:spPr bwMode="auto">
          <a:xfrm>
            <a:off x="685800" y="876300"/>
            <a:ext cx="3386138"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hangingPunct="0"/>
            <a:r>
              <a:rPr lang="es-MX" altLang="en-US" sz="1200">
                <a:solidFill>
                  <a:schemeClr val="bg1"/>
                </a:solidFill>
                <a:latin typeface="Arial" panose="020B0604020202020204" pitchFamily="34" charset="0"/>
                <a:ea typeface="Calibri" panose="020F0502020204030204" pitchFamily="34" charset="0"/>
                <a:cs typeface="Arial" panose="020B0604020202020204" pitchFamily="34" charset="0"/>
              </a:rPr>
              <a:t>El objetivo fundamental de reunir los antecedentes relacionados con la ex misión, consiste en conocer las caracter</a:t>
            </a:r>
            <a:r>
              <a:rPr lang="es-MX" altLang="en-US" sz="1200">
                <a:solidFill>
                  <a:schemeClr val="bg1"/>
                </a:solidFill>
                <a:ea typeface="Calibri" panose="020F0502020204030204" pitchFamily="34" charset="0"/>
                <a:cs typeface="Arial" panose="020B0604020202020204" pitchFamily="34" charset="0"/>
              </a:rPr>
              <a:t>í</a:t>
            </a:r>
            <a:r>
              <a:rPr lang="es-MX" altLang="en-US" sz="1200">
                <a:solidFill>
                  <a:schemeClr val="bg1"/>
                </a:solidFill>
                <a:latin typeface="Arial" panose="020B0604020202020204" pitchFamily="34" charset="0"/>
                <a:ea typeface="Calibri" panose="020F0502020204030204" pitchFamily="34" charset="0"/>
                <a:cs typeface="Arial" panose="020B0604020202020204" pitchFamily="34" charset="0"/>
              </a:rPr>
              <a:t>sticas generales del sitio y entender lo mejor posible la evoluci</a:t>
            </a:r>
            <a:r>
              <a:rPr lang="es-MX" altLang="en-US" sz="1200">
                <a:solidFill>
                  <a:schemeClr val="bg1"/>
                </a:solidFill>
                <a:ea typeface="Calibri" panose="020F0502020204030204" pitchFamily="34" charset="0"/>
                <a:cs typeface="Arial" panose="020B0604020202020204" pitchFamily="34" charset="0"/>
              </a:rPr>
              <a:t>ó</a:t>
            </a:r>
            <a:r>
              <a:rPr lang="es-MX" altLang="en-US" sz="1200">
                <a:solidFill>
                  <a:schemeClr val="bg1"/>
                </a:solidFill>
                <a:latin typeface="Arial" panose="020B0604020202020204" pitchFamily="34" charset="0"/>
                <a:ea typeface="Calibri" panose="020F0502020204030204" pitchFamily="34" charset="0"/>
                <a:cs typeface="Arial" panose="020B0604020202020204" pitchFamily="34" charset="0"/>
              </a:rPr>
              <a:t>n del templo a lo largo de la historia, desde su origen, hasta las intervenciones y acciones de conservaci</a:t>
            </a:r>
            <a:r>
              <a:rPr lang="es-MX" altLang="en-US" sz="1200">
                <a:solidFill>
                  <a:schemeClr val="bg1"/>
                </a:solidFill>
                <a:ea typeface="Calibri" panose="020F0502020204030204" pitchFamily="34" charset="0"/>
                <a:cs typeface="Arial" panose="020B0604020202020204" pitchFamily="34" charset="0"/>
              </a:rPr>
              <a:t>ó</a:t>
            </a:r>
            <a:r>
              <a:rPr lang="es-MX" altLang="en-US" sz="1200">
                <a:solidFill>
                  <a:schemeClr val="bg1"/>
                </a:solidFill>
                <a:latin typeface="Arial" panose="020B0604020202020204" pitchFamily="34" charset="0"/>
                <a:ea typeface="Calibri" panose="020F0502020204030204" pitchFamily="34" charset="0"/>
                <a:cs typeface="Arial" panose="020B0604020202020204" pitchFamily="34" charset="0"/>
              </a:rPr>
              <a:t>n m</a:t>
            </a:r>
            <a:r>
              <a:rPr lang="es-MX" altLang="en-US" sz="1200">
                <a:solidFill>
                  <a:schemeClr val="bg1"/>
                </a:solidFill>
                <a:ea typeface="Calibri" panose="020F0502020204030204" pitchFamily="34" charset="0"/>
                <a:cs typeface="Arial" panose="020B0604020202020204" pitchFamily="34" charset="0"/>
              </a:rPr>
              <a:t>á</a:t>
            </a:r>
            <a:r>
              <a:rPr lang="es-MX" altLang="en-US" sz="1200">
                <a:solidFill>
                  <a:schemeClr val="bg1"/>
                </a:solidFill>
                <a:latin typeface="Arial" panose="020B0604020202020204" pitchFamily="34" charset="0"/>
                <a:ea typeface="Calibri" panose="020F0502020204030204" pitchFamily="34" charset="0"/>
                <a:cs typeface="Arial" panose="020B0604020202020204" pitchFamily="34" charset="0"/>
              </a:rPr>
              <a:t>s recientes de la que ha sido objeto.</a:t>
            </a:r>
          </a:p>
        </p:txBody>
      </p:sp>
      <p:sp>
        <p:nvSpPr>
          <p:cNvPr id="9219" name="Rectangle 1">
            <a:extLst>
              <a:ext uri="{FF2B5EF4-FFF2-40B4-BE49-F238E27FC236}">
                <a16:creationId xmlns:a16="http://schemas.microsoft.com/office/drawing/2014/main" id="{4C730759-7BD8-8815-4493-739D89E1FF22}"/>
              </a:ext>
            </a:extLst>
          </p:cNvPr>
          <p:cNvSpPr>
            <a:spLocks noChangeArrowheads="1"/>
          </p:cNvSpPr>
          <p:nvPr/>
        </p:nvSpPr>
        <p:spPr bwMode="auto">
          <a:xfrm>
            <a:off x="762000" y="2538413"/>
            <a:ext cx="33813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s-MX" altLang="en-US" sz="1200">
                <a:solidFill>
                  <a:schemeClr val="bg1"/>
                </a:solidFill>
                <a:latin typeface="Arial" panose="020B0604020202020204" pitchFamily="34" charset="0"/>
                <a:cs typeface="Arial" panose="020B0604020202020204" pitchFamily="34" charset="0"/>
              </a:rPr>
              <a:t> La misión de Nuestra Señora del Pilar y Santiago de Cocóspera se funda en 1689.</a:t>
            </a:r>
          </a:p>
          <a:p>
            <a:pPr>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pPr>
            <a:r>
              <a:rPr lang="es-MX" altLang="en-US" sz="1200">
                <a:solidFill>
                  <a:schemeClr val="bg1"/>
                </a:solidFill>
                <a:latin typeface="Arial" panose="020B0604020202020204" pitchFamily="34" charset="0"/>
                <a:cs typeface="Arial" panose="020B0604020202020204" pitchFamily="34" charset="0"/>
              </a:rPr>
              <a:t>Después de 24 años de infatigable actividad Kino muere, con lo que empieza la paulatina decadencia de las misiones.</a:t>
            </a:r>
          </a:p>
          <a:p>
            <a:pPr>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pPr>
            <a:r>
              <a:rPr lang="es-MX" altLang="en-US" sz="1200">
                <a:solidFill>
                  <a:schemeClr val="bg1"/>
                </a:solidFill>
                <a:latin typeface="Arial" panose="020B0604020202020204" pitchFamily="34" charset="0"/>
                <a:cs typeface="Arial" panose="020B0604020202020204" pitchFamily="34" charset="0"/>
              </a:rPr>
              <a:t> Para 1732 pasa a ser sólo una “visita” más.</a:t>
            </a:r>
          </a:p>
          <a:p>
            <a:pPr>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pPr>
            <a:r>
              <a:rPr lang="es-MX" altLang="en-US" sz="1200">
                <a:solidFill>
                  <a:schemeClr val="bg1"/>
                </a:solidFill>
                <a:latin typeface="Arial" panose="020B0604020202020204" pitchFamily="34" charset="0"/>
                <a:cs typeface="Arial" panose="020B0604020202020204" pitchFamily="34" charset="0"/>
              </a:rPr>
              <a:t> En 1746 nuevamente fue atacada e incendiada en el mes de febrero por los apaches, por lo que tuvo que sufrir otra más de sus reparaciones. </a:t>
            </a:r>
          </a:p>
          <a:p>
            <a:pPr>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pPr>
            <a:r>
              <a:rPr lang="es-MX" altLang="en-US" sz="1200">
                <a:solidFill>
                  <a:schemeClr val="bg1"/>
                </a:solidFill>
                <a:latin typeface="Arial" panose="020B0604020202020204" pitchFamily="34" charset="0"/>
                <a:cs typeface="Arial" panose="020B0604020202020204" pitchFamily="34" charset="0"/>
              </a:rPr>
              <a:t> En 1767 los jesuitas son finalmente expulsados de todos los territorios españoles</a:t>
            </a:r>
          </a:p>
        </p:txBody>
      </p:sp>
      <p:pic>
        <p:nvPicPr>
          <p:cNvPr id="9221" name="Picture 5">
            <a:extLst>
              <a:ext uri="{FF2B5EF4-FFF2-40B4-BE49-F238E27FC236}">
                <a16:creationId xmlns:a16="http://schemas.microsoft.com/office/drawing/2014/main" id="{8CB3EF11-67EB-38FD-FF52-7CB90E4BC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3276600" cy="65246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6119C9AD-4D94-53BA-C961-FDF76956E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457200"/>
            <a:ext cx="4052887"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6" name="Picture 6">
            <a:extLst>
              <a:ext uri="{FF2B5EF4-FFF2-40B4-BE49-F238E27FC236}">
                <a16:creationId xmlns:a16="http://schemas.microsoft.com/office/drawing/2014/main" id="{F513371E-6843-2DD9-99C5-7665A649C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527050"/>
            <a:ext cx="3627437" cy="2901950"/>
          </a:xfrm>
          <a:prstGeom prst="rect">
            <a:avLst/>
          </a:prstGeom>
          <a:noFill/>
          <a:extLst>
            <a:ext uri="{909E8E84-426E-40DD-AFC4-6F175D3DCCD1}">
              <a14:hiddenFill xmlns:a14="http://schemas.microsoft.com/office/drawing/2010/main">
                <a:solidFill>
                  <a:srgbClr val="FFFFFF"/>
                </a:solidFill>
              </a14:hiddenFill>
            </a:ext>
          </a:extLst>
        </p:spPr>
      </p:pic>
      <p:pic>
        <p:nvPicPr>
          <p:cNvPr id="61448" name="Picture 8">
            <a:extLst>
              <a:ext uri="{FF2B5EF4-FFF2-40B4-BE49-F238E27FC236}">
                <a16:creationId xmlns:a16="http://schemas.microsoft.com/office/drawing/2014/main" id="{B92A883A-6D3F-EB61-5613-4771B6526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7738"/>
            <a:ext cx="4572000" cy="2741612"/>
          </a:xfrm>
          <a:prstGeom prst="rect">
            <a:avLst/>
          </a:prstGeom>
          <a:noFill/>
          <a:extLst>
            <a:ext uri="{909E8E84-426E-40DD-AFC4-6F175D3DCCD1}">
              <a14:hiddenFill xmlns:a14="http://schemas.microsoft.com/office/drawing/2010/main">
                <a:solidFill>
                  <a:srgbClr val="FFFFFF"/>
                </a:solidFill>
              </a14:hiddenFill>
            </a:ext>
          </a:extLst>
        </p:spPr>
      </p:pic>
      <p:pic>
        <p:nvPicPr>
          <p:cNvPr id="61449" name="Picture 9">
            <a:extLst>
              <a:ext uri="{FF2B5EF4-FFF2-40B4-BE49-F238E27FC236}">
                <a16:creationId xmlns:a16="http://schemas.microsoft.com/office/drawing/2014/main" id="{FCF511ED-01AB-DB71-EC84-2A3AEDD91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575" y="2566988"/>
            <a:ext cx="3603625" cy="2363787"/>
          </a:xfrm>
          <a:prstGeom prst="rect">
            <a:avLst/>
          </a:prstGeom>
          <a:noFill/>
          <a:extLst>
            <a:ext uri="{909E8E84-426E-40DD-AFC4-6F175D3DCCD1}">
              <a14:hiddenFill xmlns:a14="http://schemas.microsoft.com/office/drawing/2010/main">
                <a:solidFill>
                  <a:srgbClr val="FFFFFF"/>
                </a:solidFill>
              </a14:hiddenFill>
            </a:ext>
          </a:extLst>
        </p:spPr>
      </p:pic>
      <p:pic>
        <p:nvPicPr>
          <p:cNvPr id="61447" name="Picture 7">
            <a:extLst>
              <a:ext uri="{FF2B5EF4-FFF2-40B4-BE49-F238E27FC236}">
                <a16:creationId xmlns:a16="http://schemas.microsoft.com/office/drawing/2014/main" id="{BF9A1DE4-343A-5340-4529-5D80CE3C6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0638" y="457200"/>
            <a:ext cx="2620962" cy="327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a:extLst>
              <a:ext uri="{FF2B5EF4-FFF2-40B4-BE49-F238E27FC236}">
                <a16:creationId xmlns:a16="http://schemas.microsoft.com/office/drawing/2014/main" id="{7C4DC8CE-0358-35F2-083B-E1A7E1FE8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89838" cy="4552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a:extLst>
              <a:ext uri="{FF2B5EF4-FFF2-40B4-BE49-F238E27FC236}">
                <a16:creationId xmlns:a16="http://schemas.microsoft.com/office/drawing/2014/main" id="{1C84F612-75B0-7D48-B51E-CD3A1864A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4005263" cy="4922838"/>
          </a:xfrm>
          <a:prstGeom prst="rect">
            <a:avLst/>
          </a:prstGeom>
          <a:noFill/>
          <a:extLst>
            <a:ext uri="{909E8E84-426E-40DD-AFC4-6F175D3DCCD1}">
              <a14:hiddenFill xmlns:a14="http://schemas.microsoft.com/office/drawing/2010/main">
                <a:solidFill>
                  <a:srgbClr val="FFFFFF"/>
                </a:solidFill>
              </a14:hiddenFill>
            </a:ext>
          </a:extLst>
        </p:spPr>
      </p:pic>
      <p:pic>
        <p:nvPicPr>
          <p:cNvPr id="63493" name="Picture 5">
            <a:extLst>
              <a:ext uri="{FF2B5EF4-FFF2-40B4-BE49-F238E27FC236}">
                <a16:creationId xmlns:a16="http://schemas.microsoft.com/office/drawing/2014/main" id="{5BC4870A-EB74-C5B2-DE5F-C23039791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04800"/>
            <a:ext cx="3906838"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5">
            <a:extLst>
              <a:ext uri="{FF2B5EF4-FFF2-40B4-BE49-F238E27FC236}">
                <a16:creationId xmlns:a16="http://schemas.microsoft.com/office/drawing/2014/main" id="{F80D3038-43F0-1F7C-4FBE-21B6109FD9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3113088" cy="5562600"/>
          </a:xfrm>
          <a:prstGeom prst="rect">
            <a:avLst/>
          </a:prstGeom>
          <a:noFill/>
          <a:extLst>
            <a:ext uri="{909E8E84-426E-40DD-AFC4-6F175D3DCCD1}">
              <a14:hiddenFill xmlns:a14="http://schemas.microsoft.com/office/drawing/2010/main">
                <a:solidFill>
                  <a:srgbClr val="FFFFFF"/>
                </a:solidFill>
              </a14:hiddenFill>
            </a:ext>
          </a:extLst>
        </p:spPr>
      </p:pic>
      <p:pic>
        <p:nvPicPr>
          <p:cNvPr id="64518" name="Picture 6">
            <a:extLst>
              <a:ext uri="{FF2B5EF4-FFF2-40B4-BE49-F238E27FC236}">
                <a16:creationId xmlns:a16="http://schemas.microsoft.com/office/drawing/2014/main" id="{96EB6BE1-0349-89EA-66A9-D6583DFF5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381000"/>
            <a:ext cx="3787775" cy="2778125"/>
          </a:xfrm>
          <a:prstGeom prst="rect">
            <a:avLst/>
          </a:prstGeom>
          <a:noFill/>
          <a:extLst>
            <a:ext uri="{909E8E84-426E-40DD-AFC4-6F175D3DCCD1}">
              <a14:hiddenFill xmlns:a14="http://schemas.microsoft.com/office/drawing/2010/main">
                <a:solidFill>
                  <a:srgbClr val="FFFFFF"/>
                </a:solidFill>
              </a14:hiddenFill>
            </a:ext>
          </a:extLst>
        </p:spPr>
      </p:pic>
      <p:pic>
        <p:nvPicPr>
          <p:cNvPr id="64519" name="Picture 7">
            <a:extLst>
              <a:ext uri="{FF2B5EF4-FFF2-40B4-BE49-F238E27FC236}">
                <a16:creationId xmlns:a16="http://schemas.microsoft.com/office/drawing/2014/main" id="{99C9B59D-198C-6173-1847-1B8BEF767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43163"/>
            <a:ext cx="3941763" cy="2890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a:extLst>
              <a:ext uri="{FF2B5EF4-FFF2-40B4-BE49-F238E27FC236}">
                <a16:creationId xmlns:a16="http://schemas.microsoft.com/office/drawing/2014/main" id="{D899B6B7-A156-D7FE-B2D0-22C76EB93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273050"/>
            <a:ext cx="3971925" cy="793750"/>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a:extLst>
              <a:ext uri="{FF2B5EF4-FFF2-40B4-BE49-F238E27FC236}">
                <a16:creationId xmlns:a16="http://schemas.microsoft.com/office/drawing/2014/main" id="{80ECA16A-21E1-7413-E81E-FFB6A3C05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28600"/>
            <a:ext cx="5791200"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a:extLst>
              <a:ext uri="{FF2B5EF4-FFF2-40B4-BE49-F238E27FC236}">
                <a16:creationId xmlns:a16="http://schemas.microsoft.com/office/drawing/2014/main" id="{26241FFF-44F0-1AA3-128A-31BE3A6E2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6400800" cy="45577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a:extLst>
              <a:ext uri="{FF2B5EF4-FFF2-40B4-BE49-F238E27FC236}">
                <a16:creationId xmlns:a16="http://schemas.microsoft.com/office/drawing/2014/main" id="{A65149E3-7512-28C5-363B-D8CD7A42B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81000"/>
            <a:ext cx="480060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a:extLst>
              <a:ext uri="{FF2B5EF4-FFF2-40B4-BE49-F238E27FC236}">
                <a16:creationId xmlns:a16="http://schemas.microsoft.com/office/drawing/2014/main" id="{82423EB7-7378-E936-B6FF-E5BAE3993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922588"/>
            <a:ext cx="4746625" cy="3109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a:extLst>
              <a:ext uri="{FF2B5EF4-FFF2-40B4-BE49-F238E27FC236}">
                <a16:creationId xmlns:a16="http://schemas.microsoft.com/office/drawing/2014/main" id="{579DA1AF-9E82-BCDB-A16C-40A8F22A5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80988"/>
            <a:ext cx="525780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a:extLst>
              <a:ext uri="{FF2B5EF4-FFF2-40B4-BE49-F238E27FC236}">
                <a16:creationId xmlns:a16="http://schemas.microsoft.com/office/drawing/2014/main" id="{A7E76BD2-5BDA-721F-20B8-697BD4E91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3350"/>
            <a:ext cx="5334000" cy="3498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a:extLst>
              <a:ext uri="{FF2B5EF4-FFF2-40B4-BE49-F238E27FC236}">
                <a16:creationId xmlns:a16="http://schemas.microsoft.com/office/drawing/2014/main" id="{986030FC-6EA2-13F0-C414-A5BC0AE6F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3005138"/>
            <a:ext cx="4595812" cy="3014662"/>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a:extLst>
              <a:ext uri="{FF2B5EF4-FFF2-40B4-BE49-F238E27FC236}">
                <a16:creationId xmlns:a16="http://schemas.microsoft.com/office/drawing/2014/main" id="{856E6659-EFFD-A279-888F-22BD2869F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775" y="381000"/>
            <a:ext cx="5203825" cy="341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a:extLst>
              <a:ext uri="{FF2B5EF4-FFF2-40B4-BE49-F238E27FC236}">
                <a16:creationId xmlns:a16="http://schemas.microsoft.com/office/drawing/2014/main" id="{EE3F3CF5-FF6D-D23A-9932-385CAE0E4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588" y="533400"/>
            <a:ext cx="4824412" cy="3163888"/>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a:extLst>
              <a:ext uri="{FF2B5EF4-FFF2-40B4-BE49-F238E27FC236}">
                <a16:creationId xmlns:a16="http://schemas.microsoft.com/office/drawing/2014/main" id="{CD55DEBC-15CA-7999-649B-92DFF2D00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4616450"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3D7CEA7D-51D3-44D1-E917-201D208750F8}"/>
              </a:ext>
            </a:extLst>
          </p:cNvPr>
          <p:cNvSpPr>
            <a:spLocks noChangeArrowheads="1"/>
          </p:cNvSpPr>
          <p:nvPr/>
        </p:nvSpPr>
        <p:spPr bwMode="auto">
          <a:xfrm>
            <a:off x="762000" y="809625"/>
            <a:ext cx="38100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buFont typeface="Arial" panose="020B0604020202020204" pitchFamily="34" charset="0"/>
              <a:buNone/>
            </a:pPr>
            <a:r>
              <a:rPr lang="es-MX" altLang="en-US" sz="1200">
                <a:solidFill>
                  <a:schemeClr val="bg1"/>
                </a:solidFill>
                <a:latin typeface="Arial" panose="020B0604020202020204" pitchFamily="34" charset="0"/>
                <a:cs typeface="Arial" panose="020B0604020202020204" pitchFamily="34" charset="0"/>
              </a:rPr>
              <a:t>• A la llegada de los franciscanos la misión de Cocóspera se encontraba en condiciones estructurales estables gracias a la reparación llevada a cabo en 1746.</a:t>
            </a:r>
          </a:p>
          <a:p>
            <a:pPr>
              <a:lnSpc>
                <a:spcPct val="90000"/>
              </a:lnSpc>
              <a:buFont typeface="Arial" panose="020B0604020202020204" pitchFamily="34" charset="0"/>
              <a:buNone/>
            </a:pPr>
            <a:endParaRPr lang="es-MX" altLang="en-US" sz="1200">
              <a:solidFill>
                <a:schemeClr val="bg1"/>
              </a:solidFill>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pPr>
            <a:r>
              <a:rPr lang="es-MX" altLang="en-US" sz="1200">
                <a:solidFill>
                  <a:schemeClr val="bg1"/>
                </a:solidFill>
                <a:latin typeface="Arial" panose="020B0604020202020204" pitchFamily="34" charset="0"/>
                <a:cs typeface="Arial" panose="020B0604020202020204" pitchFamily="34" charset="0"/>
              </a:rPr>
              <a:t> Los ataques de apaches y janos continuaron, siendo la incursión de 1776 la que detona el inicio de gestiones para desarrollar un proyecto que no sólo reparara los daños sufridos, sino que fuera mucho más allá al proponer prácticamente un nuevo edificio.</a:t>
            </a:r>
          </a:p>
          <a:p>
            <a:pPr>
              <a:lnSpc>
                <a:spcPct val="90000"/>
              </a:lnSpc>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pPr>
            <a:r>
              <a:rPr lang="es-MX" altLang="en-US" sz="1200">
                <a:solidFill>
                  <a:schemeClr val="bg1"/>
                </a:solidFill>
                <a:latin typeface="Arial" panose="020B0604020202020204" pitchFamily="34" charset="0"/>
                <a:cs typeface="Arial" panose="020B0604020202020204" pitchFamily="34" charset="0"/>
              </a:rPr>
              <a:t> Fray Juan Santiestevan inicia en 1788 la construcción del templo misional que ahora conocemos.</a:t>
            </a:r>
          </a:p>
          <a:p>
            <a:pPr>
              <a:lnSpc>
                <a:spcPct val="90000"/>
              </a:lnSpc>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pPr>
            <a:r>
              <a:rPr lang="es-MX" altLang="en-US" sz="1200">
                <a:solidFill>
                  <a:schemeClr val="bg1"/>
                </a:solidFill>
                <a:latin typeface="Arial" panose="020B0604020202020204" pitchFamily="34" charset="0"/>
                <a:cs typeface="Arial" panose="020B0604020202020204" pitchFamily="34" charset="0"/>
              </a:rPr>
              <a:t>Las intervenciones franciscanas fueron más allá de la sola reparación de la estructura. Ellos deciden “encapsular” los muros de la planta rectangular de adobe con mezclas de nuevos materiales entre los que estaban el ladrillo cocido, nuevos adobes, revoques de cal en el exterior y de yeso en el interior.  </a:t>
            </a:r>
          </a:p>
          <a:p>
            <a:pPr>
              <a:lnSpc>
                <a:spcPct val="90000"/>
              </a:lnSpc>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pPr>
            <a:r>
              <a:rPr lang="es-MX" altLang="en-US" sz="1200">
                <a:solidFill>
                  <a:schemeClr val="bg1"/>
                </a:solidFill>
                <a:latin typeface="Arial" panose="020B0604020202020204" pitchFamily="34" charset="0"/>
                <a:cs typeface="Arial" panose="020B0604020202020204" pitchFamily="34" charset="0"/>
              </a:rPr>
              <a:t> Existe una carta fechada en 1800 en la que el fraile Santiestevan le informa al obispo de Sonora que los trabajos habían concluido, con una transformación tanto estructural como estilística pues fueron incorporados diversos elementos de corte barroco tardío combinados con componentes neoclásicos.</a:t>
            </a:r>
          </a:p>
          <a:p>
            <a:pPr>
              <a:lnSpc>
                <a:spcPct val="90000"/>
              </a:lnSpc>
            </a:pPr>
            <a:endParaRPr lang="es-MX" altLang="en-US" sz="1200">
              <a:solidFill>
                <a:schemeClr val="bg1"/>
              </a:solidFill>
              <a:latin typeface="Arial" panose="020B0604020202020204" pitchFamily="34" charset="0"/>
              <a:cs typeface="Arial" panose="020B0604020202020204" pitchFamily="34" charset="0"/>
            </a:endParaRPr>
          </a:p>
        </p:txBody>
      </p:sp>
      <p:pic>
        <p:nvPicPr>
          <p:cNvPr id="10244" name="Picture 4">
            <a:extLst>
              <a:ext uri="{FF2B5EF4-FFF2-40B4-BE49-F238E27FC236}">
                <a16:creationId xmlns:a16="http://schemas.microsoft.com/office/drawing/2014/main" id="{DC1EAF35-1599-784B-1073-A203E2EE9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8525" y="331788"/>
            <a:ext cx="4095750" cy="4849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a:extLst>
              <a:ext uri="{FF2B5EF4-FFF2-40B4-BE49-F238E27FC236}">
                <a16:creationId xmlns:a16="http://schemas.microsoft.com/office/drawing/2014/main" id="{4CBFA2DC-13B2-4AAC-D16A-3A7862632C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863"/>
            <a:ext cx="7489825" cy="491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a:extLst>
              <a:ext uri="{FF2B5EF4-FFF2-40B4-BE49-F238E27FC236}">
                <a16:creationId xmlns:a16="http://schemas.microsoft.com/office/drawing/2014/main" id="{D42B455B-D049-82FC-788D-909A68AE6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6837363" cy="4868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a:extLst>
              <a:ext uri="{FF2B5EF4-FFF2-40B4-BE49-F238E27FC236}">
                <a16:creationId xmlns:a16="http://schemas.microsoft.com/office/drawing/2014/main" id="{12EF47CA-2D1D-2E92-DCA2-7155BDD81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447675"/>
            <a:ext cx="8572500" cy="5783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0F1FD805-D61A-2788-E812-E6BAB1962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81013"/>
            <a:ext cx="5827713" cy="4867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A4DF53BA-3552-F835-AD39-F343BEE66CB2}"/>
              </a:ext>
            </a:extLst>
          </p:cNvPr>
          <p:cNvSpPr>
            <a:spLocks noChangeArrowheads="1"/>
          </p:cNvSpPr>
          <p:nvPr/>
        </p:nvSpPr>
        <p:spPr bwMode="auto">
          <a:xfrm>
            <a:off x="685800" y="801688"/>
            <a:ext cx="38862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90000"/>
              </a:lnSpc>
            </a:pPr>
            <a:endParaRPr lang="es-MX" altLang="en-US" sz="1200">
              <a:solidFill>
                <a:schemeClr val="bg1"/>
              </a:solidFill>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pPr>
            <a:r>
              <a:rPr lang="es-MX" altLang="en-US" sz="1200">
                <a:solidFill>
                  <a:schemeClr val="bg1"/>
                </a:solidFill>
                <a:latin typeface="Arial" panose="020B0604020202020204" pitchFamily="34" charset="0"/>
              </a:rPr>
              <a:t>Posteriormente tuvo lugar la guerra de Independencia y la zona quedó prácticamente aislada y casi despoblada</a:t>
            </a:r>
          </a:p>
          <a:p>
            <a:pPr>
              <a:lnSpc>
                <a:spcPct val="90000"/>
              </a:lnSpc>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buFont typeface="Arial" panose="020B0604020202020204" pitchFamily="34" charset="0"/>
              <a:buChar char="•"/>
            </a:pPr>
            <a:r>
              <a:rPr lang="es-MX" altLang="en-US" sz="1200">
                <a:solidFill>
                  <a:schemeClr val="bg1"/>
                </a:solidFill>
                <a:latin typeface="Arial" panose="020B0604020202020204" pitchFamily="34" charset="0"/>
              </a:rPr>
              <a:t>El último fraile franciscano que ocupó el sitio fue Francisco Solano García quien estuvo desde 1822 hasta 1828 pero fue expulsado por órdenes del gobierno.</a:t>
            </a:r>
          </a:p>
          <a:p>
            <a:pPr>
              <a:lnSpc>
                <a:spcPct val="90000"/>
              </a:lnSpc>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pPr>
            <a:r>
              <a:rPr lang="es-MX" altLang="en-US" sz="1200">
                <a:solidFill>
                  <a:schemeClr val="bg1"/>
                </a:solidFill>
                <a:latin typeface="Arial" panose="020B0604020202020204" pitchFamily="34" charset="0"/>
              </a:rPr>
              <a:t>Un grupo de viajeros estadounidenses visitaron las misiones fundadas por el padre Kino en 1830 y hablan del estado de abandono y saqueo en que se encontraba Cocóspera .</a:t>
            </a:r>
          </a:p>
          <a:p>
            <a:pPr>
              <a:lnSpc>
                <a:spcPct val="90000"/>
              </a:lnSpc>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pPr>
            <a:r>
              <a:rPr lang="es-MX" altLang="en-US" sz="1200">
                <a:solidFill>
                  <a:schemeClr val="bg1"/>
                </a:solidFill>
                <a:latin typeface="Arial" panose="020B0604020202020204" pitchFamily="34" charset="0"/>
              </a:rPr>
              <a:t>La siguiente noticia del templo corresponde a 1851 en la que se dice que, aunque está desocupado, se encuentra en buenas condiciones incluso conservando buena parte de su decoración y hasta algunos de sus bienes muebles </a:t>
            </a:r>
          </a:p>
          <a:p>
            <a:pPr>
              <a:lnSpc>
                <a:spcPct val="90000"/>
              </a:lnSpc>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a:p>
            <a:pPr>
              <a:lnSpc>
                <a:spcPct val="90000"/>
              </a:lnSpc>
              <a:buFont typeface="Arial" panose="020B0604020202020204" pitchFamily="34" charset="0"/>
              <a:buChar char="•"/>
            </a:pPr>
            <a:r>
              <a:rPr lang="es-MX" altLang="en-US" sz="1200">
                <a:solidFill>
                  <a:schemeClr val="bg1"/>
                </a:solidFill>
                <a:latin typeface="Arial" panose="020B0604020202020204" pitchFamily="34" charset="0"/>
              </a:rPr>
              <a:t> En 1879  tuvo lugar un terremoto que aunado a la evidente falta de mantenimiento del sitio ocasionó graves daños entre los que destaca el colapso de sus dos torres.</a:t>
            </a:r>
          </a:p>
          <a:p>
            <a:pPr>
              <a:lnSpc>
                <a:spcPct val="90000"/>
              </a:lnSpc>
              <a:buFont typeface="Arial" panose="020B0604020202020204" pitchFamily="34" charset="0"/>
              <a:buChar char="•"/>
            </a:pPr>
            <a:endParaRPr lang="es-MX" altLang="en-US" sz="1200">
              <a:solidFill>
                <a:schemeClr val="bg1"/>
              </a:solidFill>
              <a:latin typeface="Arial" panose="020B0604020202020204" pitchFamily="34" charset="0"/>
            </a:endParaRPr>
          </a:p>
          <a:p>
            <a:pPr>
              <a:lnSpc>
                <a:spcPct val="90000"/>
              </a:lnSpc>
              <a:buFont typeface="Arial" panose="020B0604020202020204" pitchFamily="34" charset="0"/>
              <a:buChar char="•"/>
            </a:pPr>
            <a:r>
              <a:rPr lang="es-MX" altLang="en-US" sz="1200">
                <a:solidFill>
                  <a:schemeClr val="bg1"/>
                </a:solidFill>
                <a:latin typeface="Arial" panose="020B0604020202020204" pitchFamily="34" charset="0"/>
              </a:rPr>
              <a:t>Desde finales del siglo XIX, hasta el día de hoy la ex misión está en el abandono casi total. </a:t>
            </a:r>
          </a:p>
          <a:p>
            <a:pPr>
              <a:lnSpc>
                <a:spcPct val="90000"/>
              </a:lnSpc>
              <a:buFont typeface="Arial" panose="020B0604020202020204" pitchFamily="34" charset="0"/>
              <a:buChar char="•"/>
            </a:pPr>
            <a:endParaRPr lang="es-MX" altLang="en-US" sz="1200">
              <a:solidFill>
                <a:schemeClr val="bg1"/>
              </a:solidFill>
              <a:latin typeface="Arial" panose="020B0604020202020204" pitchFamily="34" charset="0"/>
              <a:cs typeface="Arial" panose="020B0604020202020204" pitchFamily="34" charset="0"/>
            </a:endParaRPr>
          </a:p>
        </p:txBody>
      </p:sp>
      <p:pic>
        <p:nvPicPr>
          <p:cNvPr id="11268" name="Picture 4">
            <a:extLst>
              <a:ext uri="{FF2B5EF4-FFF2-40B4-BE49-F238E27FC236}">
                <a16:creationId xmlns:a16="http://schemas.microsoft.com/office/drawing/2014/main" id="{C06F2C1C-6B99-0A5C-00DA-C41FCB15F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457200"/>
            <a:ext cx="3922713"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5" name="Picture 7">
            <a:extLst>
              <a:ext uri="{FF2B5EF4-FFF2-40B4-BE49-F238E27FC236}">
                <a16:creationId xmlns:a16="http://schemas.microsoft.com/office/drawing/2014/main" id="{7F5172C8-818B-8279-1422-2A69B1E55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6075"/>
            <a:ext cx="7620000" cy="5621338"/>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1">
            <a:extLst>
              <a:ext uri="{FF2B5EF4-FFF2-40B4-BE49-F238E27FC236}">
                <a16:creationId xmlns:a16="http://schemas.microsoft.com/office/drawing/2014/main" id="{BFCD3A79-8D92-37C0-86EF-31F43BDB3006}"/>
              </a:ext>
            </a:extLst>
          </p:cNvPr>
          <p:cNvSpPr>
            <a:spLocks noChangeArrowheads="1"/>
          </p:cNvSpPr>
          <p:nvPr/>
        </p:nvSpPr>
        <p:spPr bwMode="auto">
          <a:xfrm>
            <a:off x="762000" y="1038225"/>
            <a:ext cx="3810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a:solidFill>
                  <a:schemeClr val="bg1"/>
                </a:solidFill>
                <a:latin typeface="Arial" panose="020B0604020202020204" pitchFamily="34" charset="0"/>
                <a:ea typeface="Calibri" panose="020F0502020204030204" pitchFamily="34" charset="0"/>
                <a:cs typeface="Arial" panose="020B0604020202020204" pitchFamily="34" charset="0"/>
              </a:rPr>
              <a:t>	Desde mediados del siglo XIX se han producido diversos documentos gráficos que representan la ex misión, desde grabados y pinturas, hasta un buen número de fotografías, que muestran, sobre todo, el templo.</a:t>
            </a:r>
          </a:p>
          <a:p>
            <a:r>
              <a:rPr lang="es-MX" altLang="en-US" sz="1200">
                <a:solidFill>
                  <a:schemeClr val="bg1"/>
                </a:solidFill>
                <a:latin typeface="Arial" panose="020B0604020202020204" pitchFamily="34" charset="0"/>
                <a:ea typeface="Calibri" panose="020F0502020204030204" pitchFamily="34" charset="0"/>
                <a:cs typeface="Arial" panose="020B0604020202020204" pitchFamily="34" charset="0"/>
              </a:rPr>
              <a:t>Este material nos permite entender en buena medida como ha cambiado el templo en los últimos 150 años, aproximadamente. </a:t>
            </a:r>
            <a:endParaRPr lang="es-MX" altLang="en-US" sz="1200">
              <a:solidFill>
                <a:schemeClr val="bg1"/>
              </a:solidFill>
              <a:latin typeface="Arial" panose="020B0604020202020204" pitchFamily="34" charset="0"/>
              <a:cs typeface="Arial" panose="020B0604020202020204" pitchFamily="34" charset="0"/>
            </a:endParaRPr>
          </a:p>
        </p:txBody>
      </p:sp>
      <p:sp>
        <p:nvSpPr>
          <p:cNvPr id="12291" name="Rectangle 2">
            <a:extLst>
              <a:ext uri="{FF2B5EF4-FFF2-40B4-BE49-F238E27FC236}">
                <a16:creationId xmlns:a16="http://schemas.microsoft.com/office/drawing/2014/main" id="{3CC29555-9FDC-35CD-7226-C19F1D3E70A2}"/>
              </a:ext>
            </a:extLst>
          </p:cNvPr>
          <p:cNvSpPr>
            <a:spLocks noChangeArrowheads="1"/>
          </p:cNvSpPr>
          <p:nvPr/>
        </p:nvSpPr>
        <p:spPr bwMode="auto">
          <a:xfrm>
            <a:off x="1295400" y="2971800"/>
            <a:ext cx="2971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i="1">
                <a:solidFill>
                  <a:schemeClr val="bg1"/>
                </a:solidFill>
                <a:latin typeface="Arial Narrow" panose="020B0604020202020204" pitchFamily="34" charset="0"/>
                <a:ea typeface="Calibri" panose="020F0502020204030204" pitchFamily="34" charset="0"/>
                <a:cs typeface="Arial" panose="020B0604020202020204" pitchFamily="34" charset="0"/>
              </a:rPr>
              <a:t>Grabado realizado realizado en 1864.</a:t>
            </a:r>
          </a:p>
        </p:txBody>
      </p:sp>
      <p:sp>
        <p:nvSpPr>
          <p:cNvPr id="12296" name="Text Box 1">
            <a:extLst>
              <a:ext uri="{FF2B5EF4-FFF2-40B4-BE49-F238E27FC236}">
                <a16:creationId xmlns:a16="http://schemas.microsoft.com/office/drawing/2014/main" id="{CDA8D86A-86AE-8649-8385-B7E9C8D56974}"/>
              </a:ext>
            </a:extLst>
          </p:cNvPr>
          <p:cNvSpPr txBox="1">
            <a:spLocks noChangeArrowheads="1"/>
          </p:cNvSpPr>
          <p:nvPr/>
        </p:nvSpPr>
        <p:spPr bwMode="auto">
          <a:xfrm>
            <a:off x="5410200" y="457200"/>
            <a:ext cx="25908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pPr>
            <a:r>
              <a:rPr lang="es-MX" altLang="en-US" sz="1200" i="1">
                <a:solidFill>
                  <a:schemeClr val="bg1"/>
                </a:solidFill>
                <a:latin typeface="Arial Narrow" panose="020B0604020202020204" pitchFamily="34" charset="0"/>
              </a:rPr>
              <a:t>Dibujo del templo fechado en 1879</a:t>
            </a:r>
          </a:p>
        </p:txBody>
      </p:sp>
      <p:pic>
        <p:nvPicPr>
          <p:cNvPr id="12297" name="Picture 9">
            <a:extLst>
              <a:ext uri="{FF2B5EF4-FFF2-40B4-BE49-F238E27FC236}">
                <a16:creationId xmlns:a16="http://schemas.microsoft.com/office/drawing/2014/main" id="{ED1B2B22-B9DC-CDA1-C7B2-DC6D1A0F6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
            <a:ext cx="3962400" cy="792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a:extLst>
              <a:ext uri="{FF2B5EF4-FFF2-40B4-BE49-F238E27FC236}">
                <a16:creationId xmlns:a16="http://schemas.microsoft.com/office/drawing/2014/main" id="{DEB6A89A-F2A3-6901-A4BA-F4204720F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0"/>
            <a:ext cx="8153400" cy="6015038"/>
          </a:xfrm>
          <a:prstGeom prst="rect">
            <a:avLst/>
          </a:prstGeom>
          <a:noFill/>
          <a:extLst>
            <a:ext uri="{909E8E84-426E-40DD-AFC4-6F175D3DCCD1}">
              <a14:hiddenFill xmlns:a14="http://schemas.microsoft.com/office/drawing/2010/main">
                <a:solidFill>
                  <a:srgbClr val="FFFFFF"/>
                </a:solidFill>
              </a14:hiddenFill>
            </a:ext>
          </a:extLst>
        </p:spPr>
      </p:pic>
      <p:sp>
        <p:nvSpPr>
          <p:cNvPr id="14340" name="3 Rectángulo">
            <a:extLst>
              <a:ext uri="{FF2B5EF4-FFF2-40B4-BE49-F238E27FC236}">
                <a16:creationId xmlns:a16="http://schemas.microsoft.com/office/drawing/2014/main" id="{338CF6B0-1A63-3478-4A2A-1788E08396D8}"/>
              </a:ext>
            </a:extLst>
          </p:cNvPr>
          <p:cNvSpPr>
            <a:spLocks noChangeArrowheads="1"/>
          </p:cNvSpPr>
          <p:nvPr/>
        </p:nvSpPr>
        <p:spPr bwMode="auto">
          <a:xfrm>
            <a:off x="3724275" y="5181600"/>
            <a:ext cx="1695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i="1">
                <a:solidFill>
                  <a:schemeClr val="bg1"/>
                </a:solidFill>
                <a:latin typeface="Arial Narrow" panose="020B0604020202020204" pitchFamily="34" charset="0"/>
              </a:rPr>
              <a:t>Fotos tomadas hacia 1920 </a:t>
            </a:r>
            <a:endParaRPr lang="es-MX" altLang="en-US" sz="1200">
              <a:solidFill>
                <a:schemeClr val="bg1"/>
              </a:solidFill>
              <a:latin typeface="Arial Narrow"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a:extLst>
              <a:ext uri="{FF2B5EF4-FFF2-40B4-BE49-F238E27FC236}">
                <a16:creationId xmlns:a16="http://schemas.microsoft.com/office/drawing/2014/main" id="{A4CBC2E2-1C5E-198B-77E8-948896A3A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96200" cy="5680075"/>
          </a:xfrm>
          <a:prstGeom prst="rect">
            <a:avLst/>
          </a:prstGeom>
          <a:noFill/>
          <a:extLst>
            <a:ext uri="{909E8E84-426E-40DD-AFC4-6F175D3DCCD1}">
              <a14:hiddenFill xmlns:a14="http://schemas.microsoft.com/office/drawing/2010/main">
                <a:solidFill>
                  <a:srgbClr val="FFFFFF"/>
                </a:solidFill>
              </a14:hiddenFill>
            </a:ext>
          </a:extLst>
        </p:spPr>
      </p:pic>
      <p:sp>
        <p:nvSpPr>
          <p:cNvPr id="15366" name="3 Rectángulo">
            <a:extLst>
              <a:ext uri="{FF2B5EF4-FFF2-40B4-BE49-F238E27FC236}">
                <a16:creationId xmlns:a16="http://schemas.microsoft.com/office/drawing/2014/main" id="{49A45EAB-90A2-4CFC-26D3-0CE9A993E9A6}"/>
              </a:ext>
            </a:extLst>
          </p:cNvPr>
          <p:cNvSpPr>
            <a:spLocks noChangeArrowheads="1"/>
          </p:cNvSpPr>
          <p:nvPr/>
        </p:nvSpPr>
        <p:spPr bwMode="auto">
          <a:xfrm>
            <a:off x="3724275" y="5181600"/>
            <a:ext cx="1695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MX" altLang="en-US" sz="1200" i="1">
                <a:solidFill>
                  <a:schemeClr val="bg1"/>
                </a:solidFill>
                <a:latin typeface="Arial Narrow" panose="020B0604020202020204" pitchFamily="34" charset="0"/>
              </a:rPr>
              <a:t>Fotos tomadas hacia 1920 </a:t>
            </a:r>
            <a:endParaRPr lang="es-MX" altLang="en-US" sz="1200">
              <a:solidFill>
                <a:schemeClr val="bg1"/>
              </a:solidFill>
              <a:latin typeface="Arial Narrow" panose="020B0604020202020204" pitchFamily="34" charset="0"/>
            </a:endParaRP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2527</TotalTime>
  <Words>2107</Words>
  <Application>Microsoft Macintosh PowerPoint</Application>
  <PresentationFormat>On-screen Show (4:3)</PresentationFormat>
  <Paragraphs>132</Paragraphs>
  <Slides>53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Calibri</vt:lpstr>
      <vt:lpstr>Arial</vt:lpstr>
      <vt:lpstr>Times New Roman</vt:lpstr>
      <vt:lpstr>Arial Narrow</vt:lpstr>
      <vt:lpstr>Berylium</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JAV</dc:creator>
  <cp:lastModifiedBy>Jeffery, R Brooks - (rbjeffer)</cp:lastModifiedBy>
  <cp:revision>100</cp:revision>
  <dcterms:created xsi:type="dcterms:W3CDTF">2007-06-13T09:49:31Z</dcterms:created>
  <dcterms:modified xsi:type="dcterms:W3CDTF">2023-10-08T21:20:36Z</dcterms:modified>
</cp:coreProperties>
</file>